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60" r:id="rId9"/>
    <p:sldId id="261" r:id="rId10"/>
    <p:sldId id="262" r:id="rId11"/>
    <p:sldId id="263" r:id="rId12"/>
    <p:sldId id="269" r:id="rId13"/>
    <p:sldId id="264" r:id="rId14"/>
    <p:sldId id="265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0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d0da8fdff3745675" providerId="LiveId" clId="{8AE579C1-828B-4BD4-A942-DD2EA1276C3C}"/>
    <pc:docChg chg="addSld modSld sldOrd">
      <pc:chgData name="" userId="d0da8fdff3745675" providerId="LiveId" clId="{8AE579C1-828B-4BD4-A942-DD2EA1276C3C}" dt="2026-06-21T17:32:39.871" v="144" actId="1076"/>
      <pc:docMkLst>
        <pc:docMk/>
      </pc:docMkLst>
      <pc:sldChg chg="addSp modSp">
        <pc:chgData name="" userId="d0da8fdff3745675" providerId="LiveId" clId="{8AE579C1-828B-4BD4-A942-DD2EA1276C3C}" dt="2026-06-21T16:59:43.537" v="22" actId="1076"/>
        <pc:sldMkLst>
          <pc:docMk/>
          <pc:sldMk cId="0" sldId="256"/>
        </pc:sldMkLst>
        <pc:picChg chg="add mod">
          <ac:chgData name="" userId="d0da8fdff3745675" providerId="LiveId" clId="{8AE579C1-828B-4BD4-A942-DD2EA1276C3C}" dt="2026-06-21T16:59:03.411" v="18" actId="1076"/>
          <ac:picMkLst>
            <pc:docMk/>
            <pc:sldMk cId="0" sldId="256"/>
            <ac:picMk id="3" creationId="{25C8424C-2C88-417D-8D79-4E2820D75716}"/>
          </ac:picMkLst>
        </pc:picChg>
        <pc:picChg chg="add mod">
          <ac:chgData name="" userId="d0da8fdff3745675" providerId="LiveId" clId="{8AE579C1-828B-4BD4-A942-DD2EA1276C3C}" dt="2026-06-21T16:59:43.537" v="22" actId="1076"/>
          <ac:picMkLst>
            <pc:docMk/>
            <pc:sldMk cId="0" sldId="256"/>
            <ac:picMk id="4" creationId="{C1E662B8-3A95-44DA-A827-D3C07A92C76C}"/>
          </ac:picMkLst>
        </pc:picChg>
      </pc:sldChg>
      <pc:sldChg chg="ord">
        <pc:chgData name="" userId="d0da8fdff3745675" providerId="LiveId" clId="{8AE579C1-828B-4BD4-A942-DD2EA1276C3C}" dt="2026-06-21T16:59:57.396" v="23"/>
        <pc:sldMkLst>
          <pc:docMk/>
          <pc:sldMk cId="0" sldId="257"/>
        </pc:sldMkLst>
      </pc:sldChg>
      <pc:sldChg chg="ord">
        <pc:chgData name="" userId="d0da8fdff3745675" providerId="LiveId" clId="{8AE579C1-828B-4BD4-A942-DD2EA1276C3C}" dt="2026-06-21T17:00:10.251" v="24"/>
        <pc:sldMkLst>
          <pc:docMk/>
          <pc:sldMk cId="0" sldId="258"/>
        </pc:sldMkLst>
      </pc:sldChg>
      <pc:sldChg chg="ord">
        <pc:chgData name="" userId="d0da8fdff3745675" providerId="LiveId" clId="{8AE579C1-828B-4BD4-A942-DD2EA1276C3C}" dt="2026-06-21T17:00:18.817" v="25"/>
        <pc:sldMkLst>
          <pc:docMk/>
          <pc:sldMk cId="0" sldId="259"/>
        </pc:sldMkLst>
      </pc:sldChg>
      <pc:sldChg chg="addSp modSp">
        <pc:chgData name="" userId="d0da8fdff3745675" providerId="LiveId" clId="{8AE579C1-828B-4BD4-A942-DD2EA1276C3C}" dt="2026-06-21T17:17:59.322" v="88" actId="1076"/>
        <pc:sldMkLst>
          <pc:docMk/>
          <pc:sldMk cId="0" sldId="260"/>
        </pc:sldMkLst>
        <pc:picChg chg="add mod">
          <ac:chgData name="" userId="d0da8fdff3745675" providerId="LiveId" clId="{8AE579C1-828B-4BD4-A942-DD2EA1276C3C}" dt="2026-06-21T17:17:06.435" v="86" actId="1076"/>
          <ac:picMkLst>
            <pc:docMk/>
            <pc:sldMk cId="0" sldId="260"/>
            <ac:picMk id="4" creationId="{A903D30B-8F41-4734-BB3F-03335B4D1EC1}"/>
          </ac:picMkLst>
        </pc:picChg>
        <pc:picChg chg="add mod">
          <ac:chgData name="" userId="d0da8fdff3745675" providerId="LiveId" clId="{8AE579C1-828B-4BD4-A942-DD2EA1276C3C}" dt="2026-06-21T17:17:59.322" v="88" actId="1076"/>
          <ac:picMkLst>
            <pc:docMk/>
            <pc:sldMk cId="0" sldId="260"/>
            <ac:picMk id="6" creationId="{AD631411-6BBF-4EC7-B2A2-22E923C7ACED}"/>
          </ac:picMkLst>
        </pc:picChg>
      </pc:sldChg>
      <pc:sldChg chg="addSp modSp">
        <pc:chgData name="" userId="d0da8fdff3745675" providerId="LiveId" clId="{8AE579C1-828B-4BD4-A942-DD2EA1276C3C}" dt="2026-06-21T17:21:30.381" v="104" actId="1035"/>
        <pc:sldMkLst>
          <pc:docMk/>
          <pc:sldMk cId="0" sldId="261"/>
        </pc:sldMkLst>
        <pc:picChg chg="mod">
          <ac:chgData name="" userId="d0da8fdff3745675" providerId="LiveId" clId="{8AE579C1-828B-4BD4-A942-DD2EA1276C3C}" dt="2026-06-21T17:21:30.381" v="104" actId="1035"/>
          <ac:picMkLst>
            <pc:docMk/>
            <pc:sldMk cId="0" sldId="261"/>
            <ac:picMk id="2" creationId="{00000000-0000-0000-0000-000000000000}"/>
          </ac:picMkLst>
        </pc:picChg>
        <pc:picChg chg="add mod">
          <ac:chgData name="" userId="d0da8fdff3745675" providerId="LiveId" clId="{8AE579C1-828B-4BD4-A942-DD2EA1276C3C}" dt="2026-06-21T17:20:06.175" v="93" actId="1076"/>
          <ac:picMkLst>
            <pc:docMk/>
            <pc:sldMk cId="0" sldId="261"/>
            <ac:picMk id="4" creationId="{A02CD9A7-4A57-46C9-8CBF-45A0BB43B3E1}"/>
          </ac:picMkLst>
        </pc:picChg>
        <pc:picChg chg="add mod">
          <ac:chgData name="" userId="d0da8fdff3745675" providerId="LiveId" clId="{8AE579C1-828B-4BD4-A942-DD2EA1276C3C}" dt="2026-06-21T17:21:13.977" v="96" actId="14100"/>
          <ac:picMkLst>
            <pc:docMk/>
            <pc:sldMk cId="0" sldId="261"/>
            <ac:picMk id="6" creationId="{94FD7743-C522-42F8-8EC9-1FE68380B5DD}"/>
          </ac:picMkLst>
        </pc:picChg>
      </pc:sldChg>
      <pc:sldChg chg="addSp delSp modSp">
        <pc:chgData name="" userId="d0da8fdff3745675" providerId="LiveId" clId="{8AE579C1-828B-4BD4-A942-DD2EA1276C3C}" dt="2026-06-21T17:25:35.050" v="117" actId="1076"/>
        <pc:sldMkLst>
          <pc:docMk/>
          <pc:sldMk cId="0" sldId="262"/>
        </pc:sldMkLst>
        <pc:picChg chg="add mod">
          <ac:chgData name="" userId="d0da8fdff3745675" providerId="LiveId" clId="{8AE579C1-828B-4BD4-A942-DD2EA1276C3C}" dt="2026-06-21T17:23:13.582" v="109" actId="14100"/>
          <ac:picMkLst>
            <pc:docMk/>
            <pc:sldMk cId="0" sldId="262"/>
            <ac:picMk id="4" creationId="{398C700E-4367-4F87-AF19-14AC392575BA}"/>
          </ac:picMkLst>
        </pc:picChg>
        <pc:picChg chg="add del mod">
          <ac:chgData name="" userId="d0da8fdff3745675" providerId="LiveId" clId="{8AE579C1-828B-4BD4-A942-DD2EA1276C3C}" dt="2026-06-21T17:24:07.917" v="111" actId="931"/>
          <ac:picMkLst>
            <pc:docMk/>
            <pc:sldMk cId="0" sldId="262"/>
            <ac:picMk id="6" creationId="{B9B7B9F0-52DC-46DB-B4C3-9A407002FCE4}"/>
          </ac:picMkLst>
        </pc:picChg>
        <pc:picChg chg="add del mod">
          <ac:chgData name="" userId="d0da8fdff3745675" providerId="LiveId" clId="{8AE579C1-828B-4BD4-A942-DD2EA1276C3C}" dt="2026-06-21T17:25:06.406" v="113"/>
          <ac:picMkLst>
            <pc:docMk/>
            <pc:sldMk cId="0" sldId="262"/>
            <ac:picMk id="8" creationId="{6BD12928-F9C8-4284-9381-42A539CFC59A}"/>
          </ac:picMkLst>
        </pc:picChg>
        <pc:picChg chg="add mod">
          <ac:chgData name="" userId="d0da8fdff3745675" providerId="LiveId" clId="{8AE579C1-828B-4BD4-A942-DD2EA1276C3C}" dt="2026-06-21T17:25:35.050" v="117" actId="1076"/>
          <ac:picMkLst>
            <pc:docMk/>
            <pc:sldMk cId="0" sldId="262"/>
            <ac:picMk id="10" creationId="{B347931B-B5F6-4683-830B-B58729436719}"/>
          </ac:picMkLst>
        </pc:picChg>
      </pc:sldChg>
      <pc:sldChg chg="addSp modSp">
        <pc:chgData name="" userId="d0da8fdff3745675" providerId="LiveId" clId="{8AE579C1-828B-4BD4-A942-DD2EA1276C3C}" dt="2026-06-21T17:32:39.871" v="144" actId="1076"/>
        <pc:sldMkLst>
          <pc:docMk/>
          <pc:sldMk cId="0" sldId="265"/>
        </pc:sldMkLst>
        <pc:picChg chg="add mod">
          <ac:chgData name="" userId="d0da8fdff3745675" providerId="LiveId" clId="{8AE579C1-828B-4BD4-A942-DD2EA1276C3C}" dt="2026-06-21T17:29:10.334" v="131" actId="1076"/>
          <ac:picMkLst>
            <pc:docMk/>
            <pc:sldMk cId="0" sldId="265"/>
            <ac:picMk id="4" creationId="{5013E921-E992-4F57-A170-77DD614FE2A5}"/>
          </ac:picMkLst>
        </pc:picChg>
        <pc:picChg chg="add mod">
          <ac:chgData name="" userId="d0da8fdff3745675" providerId="LiveId" clId="{8AE579C1-828B-4BD4-A942-DD2EA1276C3C}" dt="2026-06-21T17:29:50.012" v="133" actId="1076"/>
          <ac:picMkLst>
            <pc:docMk/>
            <pc:sldMk cId="0" sldId="265"/>
            <ac:picMk id="6" creationId="{1428EF67-BC07-4E13-BC9A-5B04919F446E}"/>
          </ac:picMkLst>
        </pc:picChg>
        <pc:picChg chg="add mod">
          <ac:chgData name="" userId="d0da8fdff3745675" providerId="LiveId" clId="{8AE579C1-828B-4BD4-A942-DD2EA1276C3C}" dt="2026-06-21T17:30:38.422" v="137" actId="1076"/>
          <ac:picMkLst>
            <pc:docMk/>
            <pc:sldMk cId="0" sldId="265"/>
            <ac:picMk id="8" creationId="{D75A0260-51EC-4636-A611-070A4790C6CA}"/>
          </ac:picMkLst>
        </pc:picChg>
        <pc:picChg chg="add mod">
          <ac:chgData name="" userId="d0da8fdff3745675" providerId="LiveId" clId="{8AE579C1-828B-4BD4-A942-DD2EA1276C3C}" dt="2026-06-21T17:31:24.839" v="139" actId="1076"/>
          <ac:picMkLst>
            <pc:docMk/>
            <pc:sldMk cId="0" sldId="265"/>
            <ac:picMk id="10" creationId="{BBADE6E7-706D-4636-84B2-921DBDEFA8DB}"/>
          </ac:picMkLst>
        </pc:picChg>
        <pc:picChg chg="add mod">
          <ac:chgData name="" userId="d0da8fdff3745675" providerId="LiveId" clId="{8AE579C1-828B-4BD4-A942-DD2EA1276C3C}" dt="2026-06-21T17:32:04.397" v="141" actId="1076"/>
          <ac:picMkLst>
            <pc:docMk/>
            <pc:sldMk cId="0" sldId="265"/>
            <ac:picMk id="12" creationId="{281119D1-79EB-4750-8EFF-DB1577D86246}"/>
          </ac:picMkLst>
        </pc:picChg>
        <pc:picChg chg="add mod">
          <ac:chgData name="" userId="d0da8fdff3745675" providerId="LiveId" clId="{8AE579C1-828B-4BD4-A942-DD2EA1276C3C}" dt="2026-06-21T17:32:39.871" v="144" actId="1076"/>
          <ac:picMkLst>
            <pc:docMk/>
            <pc:sldMk cId="0" sldId="265"/>
            <ac:picMk id="14" creationId="{F9806504-EBD7-40C1-B5AF-5DD5E4738224}"/>
          </ac:picMkLst>
        </pc:picChg>
      </pc:sldChg>
      <pc:sldChg chg="addSp modSp add">
        <pc:chgData name="" userId="d0da8fdff3745675" providerId="LiveId" clId="{8AE579C1-828B-4BD4-A942-DD2EA1276C3C}" dt="2026-06-21T17:14:28.687" v="80" actId="1076"/>
        <pc:sldMkLst>
          <pc:docMk/>
          <pc:sldMk cId="4166971030" sldId="266"/>
        </pc:sldMkLst>
        <pc:picChg chg="add mod">
          <ac:chgData name="" userId="d0da8fdff3745675" providerId="LiveId" clId="{8AE579C1-828B-4BD4-A942-DD2EA1276C3C}" dt="2026-06-21T16:55:50.589" v="8" actId="14100"/>
          <ac:picMkLst>
            <pc:docMk/>
            <pc:sldMk cId="4166971030" sldId="266"/>
            <ac:picMk id="2" creationId="{35E0822E-83C8-482C-95DA-D57DA94230D1}"/>
          </ac:picMkLst>
        </pc:picChg>
        <pc:picChg chg="add mod">
          <ac:chgData name="" userId="d0da8fdff3745675" providerId="LiveId" clId="{8AE579C1-828B-4BD4-A942-DD2EA1276C3C}" dt="2026-06-21T16:57:23.517" v="14" actId="1076"/>
          <ac:picMkLst>
            <pc:docMk/>
            <pc:sldMk cId="4166971030" sldId="266"/>
            <ac:picMk id="3" creationId="{C4F1A2E7-BD92-433F-B543-F7B88FD67B26}"/>
          </ac:picMkLst>
        </pc:picChg>
        <pc:picChg chg="add mod">
          <ac:chgData name="" userId="d0da8fdff3745675" providerId="LiveId" clId="{8AE579C1-828B-4BD4-A942-DD2EA1276C3C}" dt="2026-06-21T17:13:33.319" v="74" actId="1076"/>
          <ac:picMkLst>
            <pc:docMk/>
            <pc:sldMk cId="4166971030" sldId="266"/>
            <ac:picMk id="5" creationId="{9DD717CF-CD3B-4C45-A1D6-C7A8201263CA}"/>
          </ac:picMkLst>
        </pc:picChg>
        <pc:picChg chg="add mod">
          <ac:chgData name="" userId="d0da8fdff3745675" providerId="LiveId" clId="{8AE579C1-828B-4BD4-A942-DD2EA1276C3C}" dt="2026-06-21T17:13:35.631" v="75" actId="1076"/>
          <ac:picMkLst>
            <pc:docMk/>
            <pc:sldMk cId="4166971030" sldId="266"/>
            <ac:picMk id="7" creationId="{605FF8E4-CD48-4660-9A9B-1079837E8B99}"/>
          </ac:picMkLst>
        </pc:picChg>
        <pc:picChg chg="add mod">
          <ac:chgData name="" userId="d0da8fdff3745675" providerId="LiveId" clId="{8AE579C1-828B-4BD4-A942-DD2EA1276C3C}" dt="2026-06-21T17:13:37.766" v="76" actId="1076"/>
          <ac:picMkLst>
            <pc:docMk/>
            <pc:sldMk cId="4166971030" sldId="266"/>
            <ac:picMk id="9" creationId="{AF98EC50-C93B-4AA7-B1A9-C2D0095104EF}"/>
          </ac:picMkLst>
        </pc:picChg>
        <pc:picChg chg="add mod">
          <ac:chgData name="" userId="d0da8fdff3745675" providerId="LiveId" clId="{8AE579C1-828B-4BD4-A942-DD2EA1276C3C}" dt="2026-06-21T17:14:28.687" v="80" actId="1076"/>
          <ac:picMkLst>
            <pc:docMk/>
            <pc:sldMk cId="4166971030" sldId="266"/>
            <ac:picMk id="11" creationId="{4CFBDE6F-8847-4C79-8289-BEDED3119ADB}"/>
          </ac:picMkLst>
        </pc:picChg>
      </pc:sldChg>
      <pc:sldChg chg="addSp delSp modSp add">
        <pc:chgData name="" userId="d0da8fdff3745675" providerId="LiveId" clId="{8AE579C1-828B-4BD4-A942-DD2EA1276C3C}" dt="2026-06-21T17:13:29.433" v="73"/>
        <pc:sldMkLst>
          <pc:docMk/>
          <pc:sldMk cId="1143189610" sldId="267"/>
        </pc:sldMkLst>
        <pc:picChg chg="add mod">
          <ac:chgData name="" userId="d0da8fdff3745675" providerId="LiveId" clId="{8AE579C1-828B-4BD4-A942-DD2EA1276C3C}" dt="2026-06-21T17:12:12.452" v="69" actId="1076"/>
          <ac:picMkLst>
            <pc:docMk/>
            <pc:sldMk cId="1143189610" sldId="267"/>
            <ac:picMk id="3" creationId="{B70172B9-FDDF-4565-82C9-0D6E85C773A1}"/>
          </ac:picMkLst>
        </pc:picChg>
        <pc:picChg chg="add mod">
          <ac:chgData name="" userId="d0da8fdff3745675" providerId="LiveId" clId="{8AE579C1-828B-4BD4-A942-DD2EA1276C3C}" dt="2026-06-21T17:12:14.585" v="70" actId="1076"/>
          <ac:picMkLst>
            <pc:docMk/>
            <pc:sldMk cId="1143189610" sldId="267"/>
            <ac:picMk id="5" creationId="{FED03832-86DF-426F-A5A0-8B7C36EC656E}"/>
          </ac:picMkLst>
        </pc:picChg>
        <pc:picChg chg="add mod">
          <ac:chgData name="" userId="d0da8fdff3745675" providerId="LiveId" clId="{8AE579C1-828B-4BD4-A942-DD2EA1276C3C}" dt="2026-06-21T17:12:16.350" v="71" actId="1076"/>
          <ac:picMkLst>
            <pc:docMk/>
            <pc:sldMk cId="1143189610" sldId="267"/>
            <ac:picMk id="7" creationId="{5196882B-E977-446F-B174-A567BCD48720}"/>
          </ac:picMkLst>
        </pc:picChg>
        <pc:picChg chg="add del mod">
          <ac:chgData name="" userId="d0da8fdff3745675" providerId="LiveId" clId="{8AE579C1-828B-4BD4-A942-DD2EA1276C3C}" dt="2026-06-21T17:13:29.433" v="73"/>
          <ac:picMkLst>
            <pc:docMk/>
            <pc:sldMk cId="1143189610" sldId="267"/>
            <ac:picMk id="9" creationId="{007F3502-B6D4-49B5-887A-70FB08A6FAA7}"/>
          </ac:picMkLst>
        </pc:picChg>
      </pc:sldChg>
      <pc:sldChg chg="addSp modSp add">
        <pc:chgData name="" userId="d0da8fdff3745675" providerId="LiveId" clId="{8AE579C1-828B-4BD4-A942-DD2EA1276C3C}" dt="2026-06-21T17:12:02.615" v="68" actId="1076"/>
        <pc:sldMkLst>
          <pc:docMk/>
          <pc:sldMk cId="3618817255" sldId="268"/>
        </pc:sldMkLst>
        <pc:picChg chg="add mod">
          <ac:chgData name="" userId="d0da8fdff3745675" providerId="LiveId" clId="{8AE579C1-828B-4BD4-A942-DD2EA1276C3C}" dt="2026-06-21T17:10:33.272" v="59" actId="1076"/>
          <ac:picMkLst>
            <pc:docMk/>
            <pc:sldMk cId="3618817255" sldId="268"/>
            <ac:picMk id="3" creationId="{C2738038-09EB-409E-8AB8-A8AC7DFB5E7F}"/>
          </ac:picMkLst>
        </pc:picChg>
        <pc:picChg chg="add mod">
          <ac:chgData name="" userId="d0da8fdff3745675" providerId="LiveId" clId="{8AE579C1-828B-4BD4-A942-DD2EA1276C3C}" dt="2026-06-21T17:11:11.156" v="64" actId="1076"/>
          <ac:picMkLst>
            <pc:docMk/>
            <pc:sldMk cId="3618817255" sldId="268"/>
            <ac:picMk id="5" creationId="{62BF7F02-DEDC-4C30-901F-3050833681F1}"/>
          </ac:picMkLst>
        </pc:picChg>
        <pc:picChg chg="add mod">
          <ac:chgData name="" userId="d0da8fdff3745675" providerId="LiveId" clId="{8AE579C1-828B-4BD4-A942-DD2EA1276C3C}" dt="2026-06-21T17:12:02.615" v="68" actId="1076"/>
          <ac:picMkLst>
            <pc:docMk/>
            <pc:sldMk cId="3618817255" sldId="268"/>
            <ac:picMk id="7" creationId="{AFB3D42A-9F93-4D97-B4CE-1BE5CF76F85B}"/>
          </ac:picMkLst>
        </pc:picChg>
      </pc:sldChg>
      <pc:sldChg chg="addSp modSp add">
        <pc:chgData name="" userId="d0da8fdff3745675" providerId="LiveId" clId="{8AE579C1-828B-4BD4-A942-DD2EA1276C3C}" dt="2026-06-21T17:28:04.786" v="129" actId="1076"/>
        <pc:sldMkLst>
          <pc:docMk/>
          <pc:sldMk cId="2350606318" sldId="269"/>
        </pc:sldMkLst>
        <pc:picChg chg="add mod">
          <ac:chgData name="" userId="d0da8fdff3745675" providerId="LiveId" clId="{8AE579C1-828B-4BD4-A942-DD2EA1276C3C}" dt="2026-06-21T17:27:35.603" v="126" actId="1076"/>
          <ac:picMkLst>
            <pc:docMk/>
            <pc:sldMk cId="2350606318" sldId="269"/>
            <ac:picMk id="3" creationId="{C2F69306-745C-413F-A3C5-D5542B3BB7EF}"/>
          </ac:picMkLst>
        </pc:picChg>
        <pc:picChg chg="add mod">
          <ac:chgData name="" userId="d0da8fdff3745675" providerId="LiveId" clId="{8AE579C1-828B-4BD4-A942-DD2EA1276C3C}" dt="2026-06-21T17:27:25.309" v="124" actId="1076"/>
          <ac:picMkLst>
            <pc:docMk/>
            <pc:sldMk cId="2350606318" sldId="269"/>
            <ac:picMk id="5" creationId="{A7505022-F1DF-417C-BFB0-77B38F32580F}"/>
          </ac:picMkLst>
        </pc:picChg>
        <pc:picChg chg="add mod">
          <ac:chgData name="" userId="d0da8fdff3745675" providerId="LiveId" clId="{8AE579C1-828B-4BD4-A942-DD2EA1276C3C}" dt="2026-06-21T17:28:04.786" v="129" actId="1076"/>
          <ac:picMkLst>
            <pc:docMk/>
            <pc:sldMk cId="2350606318" sldId="269"/>
            <ac:picMk id="7" creationId="{2DA45D55-BDD5-4701-8BF9-DEC0F05C181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mp"/><Relationship Id="rId3" Type="http://schemas.openxmlformats.org/officeDocument/2006/relationships/image" Target="../media/image34.tmp"/><Relationship Id="rId7" Type="http://schemas.openxmlformats.org/officeDocument/2006/relationships/image" Target="../media/image38.tm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mp"/><Relationship Id="rId5" Type="http://schemas.openxmlformats.org/officeDocument/2006/relationships/image" Target="../media/image36.tmp"/><Relationship Id="rId4" Type="http://schemas.openxmlformats.org/officeDocument/2006/relationships/image" Target="../media/image35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7" Type="http://schemas.openxmlformats.org/officeDocument/2006/relationships/image" Target="../media/image12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5C8424C-2C88-417D-8D79-4E2820D75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1219200"/>
            <a:ext cx="3474718" cy="6096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1E662B8-3A95-44DA-A827-D3C07A92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94" y="1319719"/>
            <a:ext cx="2728542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98C700E-4367-4F87-AF19-14AC39257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676399"/>
            <a:ext cx="5486400" cy="594251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347931B-B5F6-4683-830B-B58729436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34" y="1905000"/>
            <a:ext cx="5486400" cy="63683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2F69306-745C-413F-A3C5-D5542B3BB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0868" cy="518193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7505022-F1DF-417C-BFB0-77B38F325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733" y="3701374"/>
            <a:ext cx="4815944" cy="54102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DA45D55-BDD5-4701-8BF9-DEC0F05C1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74" y="1866900"/>
            <a:ext cx="52368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06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013E921-E992-4F57-A170-77DD614FE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28600"/>
            <a:ext cx="3648584" cy="320084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428EF67-BC07-4E13-BC9A-5B04919F4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38100"/>
            <a:ext cx="3057952" cy="37629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75A0260-51EC-4636-A611-070A4790C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33" y="38100"/>
            <a:ext cx="3718735" cy="37629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BADE6E7-706D-4636-84B2-921DBDEFA8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573" y="161916"/>
            <a:ext cx="3953427" cy="326753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81119D1-79EB-4750-8EFF-DB1577D862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3" y="5029200"/>
            <a:ext cx="3115110" cy="371526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9806504-EBD7-40C1-B5AF-5DD5E47382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906" y="4572000"/>
            <a:ext cx="2905371" cy="42245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5E0822E-83C8-482C-95DA-D57DA9423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98"/>
            <a:ext cx="2565400" cy="91708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4F1A2E7-BD92-433F-B543-F7B88FD67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382" y="54542"/>
            <a:ext cx="2602537" cy="908945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DD717CF-CD3B-4C45-A1D6-C7A820126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7" y="1600200"/>
            <a:ext cx="4919924" cy="697302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05FF8E4-CD48-4660-9A9B-1079837E8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09" y="1600200"/>
            <a:ext cx="5041864" cy="697302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F98EC50-C93B-4AA7-B1A9-C2D009510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332" y="1600200"/>
            <a:ext cx="4596099" cy="697302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CFBDE6F-8847-4C79-8289-BEDED3119A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67" y="453237"/>
            <a:ext cx="9157790" cy="7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71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70172B9-FDDF-4565-82C9-0D6E85C77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5" y="1676400"/>
            <a:ext cx="4705613" cy="651180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ED03832-86DF-426F-A5A0-8B7C36EC6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1676400"/>
            <a:ext cx="4705614" cy="65118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196882B-E977-446F-B174-A567BCD48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928" y="1658566"/>
            <a:ext cx="4082240" cy="651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89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2738038-09EB-409E-8AB8-A8AC7DFB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981200"/>
            <a:ext cx="6525245" cy="54864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2BF7F02-DEDC-4C30-901F-305083368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981200"/>
            <a:ext cx="5462841" cy="552049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FB3D42A-9F93-4D97-B4CE-1BE5CF76F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685800"/>
            <a:ext cx="877824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1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903D30B-8F41-4734-BB3F-03335B4D1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0" y="4419592"/>
            <a:ext cx="3238465" cy="46863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D631411-6BBF-4EC7-B2A2-22E923C7A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1752600"/>
            <a:ext cx="3581900" cy="40772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0"/>
            <a:ext cx="16256000" cy="90678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02CD9A7-4A57-46C9-8CBF-45A0BB43B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570" y="2286000"/>
            <a:ext cx="3200400" cy="356198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4FD7743-C522-42F8-8EC9-1FE68380B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2256817"/>
            <a:ext cx="3581400" cy="36377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Niestandardowy</PresentationFormat>
  <Paragraphs>0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User</cp:lastModifiedBy>
  <cp:revision>5</cp:revision>
  <dcterms:created xsi:type="dcterms:W3CDTF">2006-08-16T00:00:00Z</dcterms:created>
  <dcterms:modified xsi:type="dcterms:W3CDTF">2026-06-21T17:34:41Z</dcterms:modified>
</cp:coreProperties>
</file>