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B405CB-01CD-49FE-8059-FBD3EAAB5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3"/>
            <a:ext cx="7766936" cy="2479194"/>
          </a:xfrm>
        </p:spPr>
        <p:txBody>
          <a:bodyPr/>
          <a:lstStyle/>
          <a:p>
            <a:pPr algn="ctr"/>
            <a:r>
              <a:rPr lang="pl-PL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grupowych zajęć                  z zakresu terapii ręki </a:t>
            </a:r>
            <a:br>
              <a:rPr lang="pl-PL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„Czy moje ręce potrafią czarować?”</a:t>
            </a:r>
            <a:br>
              <a:rPr lang="pl-PL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br>
              <a:rPr lang="pl-PL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grupa Literki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EE6A4F8-4A59-4B5F-9C20-7587690A1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536141"/>
            <a:ext cx="7766936" cy="1389530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Opracowała: Anna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Zamczyk</a:t>
            </a:r>
            <a:endParaRPr lang="pl-PL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370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C989172-2F1F-4A40-82A2-092884533B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9572" y="3429000"/>
            <a:ext cx="4183062" cy="31393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91AB83E-70DC-429C-AA15-7E8AE9314D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58981">
            <a:off x="7308403" y="132201"/>
            <a:ext cx="2912972" cy="3881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9A35C7E-5DCA-4619-88D8-77D9041AD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33" y="306765"/>
            <a:ext cx="2300058" cy="3064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060E13D-A979-4894-982C-4DB4854B0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68" y="3568046"/>
            <a:ext cx="4183062" cy="31393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ECD69DB-AFB7-4729-9987-82FE3FCFCC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2464" y="405247"/>
            <a:ext cx="3669065" cy="2753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4249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1D8731-DB32-410D-9DF1-D500712C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Wszystkie cele zostały osiągnięte.</a:t>
            </a:r>
            <a:br>
              <a:rPr lang="pl-PL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Efekty projektu to:</a:t>
            </a:r>
            <a:br>
              <a:rPr lang="pl-PL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zwiększenie świadomości schematu ciała u dzieci</a:t>
            </a:r>
            <a:br>
              <a:rPr lang="pl-PL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zwiększenie czujności na utrzymanie prawidłowej postawy ciała w trakcie zabawi i zajęć stolikowych, </a:t>
            </a:r>
            <a:br>
              <a:rPr lang="pl-PL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zwiększenie umiejętności wykonywania czynności wymagających współpracy i koordynacji rąk, </a:t>
            </a:r>
            <a:br>
              <a:rPr lang="pl-PL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twórcze uczestnictwo w zabawach i zajęciach dydaktycznych,  stwarzanie dzieciom lepszych warunków do rozwoju, </a:t>
            </a:r>
            <a:br>
              <a:rPr lang="pl-PL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czerpanie przez dzieci radości z sukcesów i osiągnięć. </a:t>
            </a:r>
            <a:br>
              <a:rPr lang="pl-PL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607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E3D899-FC2C-41A4-9A31-B7DEFDFD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71719"/>
            <a:ext cx="8596668" cy="672352"/>
          </a:xfrm>
        </p:spPr>
        <p:txBody>
          <a:bodyPr>
            <a:normAutofit fontScale="90000"/>
          </a:bodyPr>
          <a:lstStyle/>
          <a:p>
            <a:r>
              <a:rPr lang="pl-PL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 </a:t>
            </a:r>
            <a:r>
              <a:rPr lang="pl-PL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</a:t>
            </a:r>
            <a:r>
              <a:rPr lang="pl-PL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189442-145D-470E-8E33-E20FFADA5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681318"/>
            <a:ext cx="8596668" cy="6104964"/>
          </a:xfrm>
        </p:spPr>
        <p:txBody>
          <a:bodyPr>
            <a:noAutofit/>
          </a:bodyPr>
          <a:lstStyle/>
          <a:p>
            <a:pPr lvl="0"/>
            <a:r>
              <a:rPr lang="pl-PL" sz="2000" dirty="0"/>
              <a:t>-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usprawnianie ruchów w zakresie dużej motoryki,</a:t>
            </a:r>
          </a:p>
          <a:p>
            <a:pPr lvl="0"/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usprawnianie ruchów w zakresie małej motoryki,</a:t>
            </a:r>
          </a:p>
          <a:p>
            <a:pPr lvl="0"/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poprawa umiejętności właściwego chwytu,</a:t>
            </a:r>
          </a:p>
          <a:p>
            <a:pPr lvl="0"/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rozwijanie zdolności manipulacyjnych,</a:t>
            </a:r>
          </a:p>
          <a:p>
            <a:pPr lvl="0"/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rozwijanie precyzyjnych ruchów rąk,</a:t>
            </a:r>
          </a:p>
          <a:p>
            <a:pPr lvl="0"/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wydłużenie zdolności koncentracji uwagi,</a:t>
            </a:r>
          </a:p>
          <a:p>
            <a:pPr lvl="0"/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prowokowanie do przekraczania linii środkowej ciała,</a:t>
            </a:r>
          </a:p>
          <a:p>
            <a:pPr lvl="0"/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stymulacja dotykowa dłoni,</a:t>
            </a:r>
          </a:p>
          <a:p>
            <a:pPr lvl="0"/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kształtowanie koordynacji wzrokowo-ruchowej,</a:t>
            </a:r>
          </a:p>
          <a:p>
            <a:pPr lvl="0"/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wspomaganie harmonijnego rozwoju dziecka,</a:t>
            </a:r>
          </a:p>
          <a:p>
            <a:pPr lvl="0"/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profilaktyka niedostatecznej sprawności rąk,</a:t>
            </a:r>
          </a:p>
          <a:p>
            <a:pPr lvl="0"/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zachęcanie do aktywności,</a:t>
            </a:r>
          </a:p>
          <a:p>
            <a:pPr lvl="0"/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wyciszenie negatywnych emocji, relaks,</a:t>
            </a:r>
          </a:p>
          <a:p>
            <a:pPr lvl="0"/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budzenie wiary we własne możliwości,</a:t>
            </a:r>
          </a:p>
          <a:p>
            <a:pPr lvl="0"/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rozwijanie samodzielności i odpowiedzialności za wyniki własnej pracy,</a:t>
            </a:r>
          </a:p>
          <a:p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umiejętność wykorzystania różnorodnych materiałów plastycznych</a:t>
            </a:r>
          </a:p>
        </p:txBody>
      </p:sp>
    </p:spTree>
    <p:extLst>
      <p:ext uri="{BB962C8B-B14F-4D97-AF65-F5344CB8AC3E}">
        <p14:creationId xmlns:p14="http://schemas.microsoft.com/office/powerpoint/2010/main" val="359898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6C589E9-D599-4FEA-A133-8A14F6EF4D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458" y="0"/>
            <a:ext cx="5688006" cy="4268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4C8BE554-773C-4B7E-820C-76AA48DECE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1112" y="2259935"/>
            <a:ext cx="6126765" cy="45980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48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593FA94-A68A-43F9-A388-AAD73F12AB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4102" y="93625"/>
            <a:ext cx="4347354" cy="3262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AADFC6F2-692D-4A64-B8B9-D827ABE0F6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02008" y="913680"/>
            <a:ext cx="3891869" cy="5185784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C5D0BB8-0E9D-4E69-988D-541B760B7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103" y="3429000"/>
            <a:ext cx="4347353" cy="3262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0123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62907F2-CB8F-41B0-AAD6-8E902B3DB6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928" y="436418"/>
            <a:ext cx="4832090" cy="3626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2793B634-B13B-44B3-AD10-B272A61603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93040" y="2421082"/>
            <a:ext cx="5328046" cy="3998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83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367B714-30A0-4DEC-AECB-D8A2626254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1709" y="3504880"/>
            <a:ext cx="4287926" cy="321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2AB3854-FEE4-4120-BC31-6C8A9D5DA2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01252" y="3452094"/>
            <a:ext cx="4184650" cy="3140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BDD6863-9969-407D-B65F-D5DD8C470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70" y="135083"/>
            <a:ext cx="4287925" cy="321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4AA0C843-51B1-4A77-AA73-82BCEF5D2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252" y="265376"/>
            <a:ext cx="4101523" cy="307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3671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52E6330-6178-4130-A4C4-CD839F3F57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8521" y="183290"/>
            <a:ext cx="4183062" cy="3139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89173FC-D48F-4D43-9B72-38DE9381C7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9216" y="3535371"/>
            <a:ext cx="4272367" cy="3206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518FC8F-CB6A-46D5-8DAB-2B6FDE651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125" y="1036358"/>
            <a:ext cx="3750960" cy="4998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881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2645FC6-195E-4F27-9A79-08C8270D5C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49668">
            <a:off x="321053" y="3468485"/>
            <a:ext cx="4346988" cy="3262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851870F-7AFA-4F07-BFAE-54E55FED07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296253">
            <a:off x="4977603" y="3493665"/>
            <a:ext cx="4313438" cy="3237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CB16039-45BF-4FE1-A142-07D00111C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77" y="123024"/>
            <a:ext cx="4352488" cy="3266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68CB05A-ABBB-450C-A194-1E4A0C936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6254">
            <a:off x="5106209" y="256480"/>
            <a:ext cx="4313439" cy="3237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7412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ymbol zastępczy zawartości 15">
            <a:extLst>
              <a:ext uri="{FF2B5EF4-FFF2-40B4-BE49-F238E27FC236}">
                <a16:creationId xmlns:a16="http://schemas.microsoft.com/office/drawing/2014/main" id="{D00735EB-F8E4-4473-BBCE-A972C4F4E2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45972" y="3962268"/>
            <a:ext cx="3740968" cy="2807552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32EF6ABB-C881-411B-8967-5722675D03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5044" y="192085"/>
            <a:ext cx="2697800" cy="3594728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F14B818F-145D-42D7-BA73-1B6D9EC46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91" y="192085"/>
            <a:ext cx="2697801" cy="359472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3BA0B04D-0590-4859-8F20-392314E8E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200" y="192085"/>
            <a:ext cx="2697800" cy="359472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9282150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210</Words>
  <Application>Microsoft Office PowerPoint</Application>
  <PresentationFormat>Panoramiczny</PresentationFormat>
  <Paragraphs>22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Faseta</vt:lpstr>
      <vt:lpstr>Projekt grupowych zajęć                  z zakresu terapii ręki  „Czy moje ręce potrafią czarować?” -  grupa Literki</vt:lpstr>
      <vt:lpstr>Cele projektu: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Wszystkie cele zostały osiągnięte.   Efekty projektu to:  - zwiększenie świadomości schematu ciała u dzieci - zwiększenie czujności na utrzymanie prawidłowej postawy ciała w trakcie zabawi i zajęć stolikowych,  - zwiększenie umiejętności wykonywania czynności wymagających współpracy i koordynacji rąk,  - twórcze uczestnictwo w zabawach i zajęciach dydaktycznych,  stwarzanie dzieciom lepszych warunków do rozwoju,  - czerpanie przez dzieci radości z sukcesów i osiągnięć.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grupowych zajęć z zakresu terapii ręki „Czy moje ręce potrafią czarować?”</dc:title>
  <dc:creator>Asus</dc:creator>
  <cp:lastModifiedBy>Asus</cp:lastModifiedBy>
  <cp:revision>14</cp:revision>
  <dcterms:created xsi:type="dcterms:W3CDTF">2026-06-29T16:16:37Z</dcterms:created>
  <dcterms:modified xsi:type="dcterms:W3CDTF">2026-06-29T17:24:59Z</dcterms:modified>
</cp:coreProperties>
</file>