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26"/>
  </p:notesMasterIdLst>
  <p:handoutMasterIdLst>
    <p:handoutMasterId r:id="rId27"/>
  </p:handoutMasterIdLst>
  <p:sldIdLst>
    <p:sldId id="1938" r:id="rId5"/>
    <p:sldId id="1935" r:id="rId6"/>
    <p:sldId id="1940" r:id="rId7"/>
    <p:sldId id="1941" r:id="rId8"/>
    <p:sldId id="1942" r:id="rId9"/>
    <p:sldId id="1929" r:id="rId10"/>
    <p:sldId id="1945" r:id="rId11"/>
    <p:sldId id="1947" r:id="rId12"/>
    <p:sldId id="1949" r:id="rId13"/>
    <p:sldId id="1950" r:id="rId14"/>
    <p:sldId id="1951" r:id="rId15"/>
    <p:sldId id="1952" r:id="rId16"/>
    <p:sldId id="1966" r:id="rId17"/>
    <p:sldId id="1953" r:id="rId18"/>
    <p:sldId id="1962" r:id="rId19"/>
    <p:sldId id="1963" r:id="rId20"/>
    <p:sldId id="1964" r:id="rId21"/>
    <p:sldId id="1965" r:id="rId22"/>
    <p:sldId id="1955" r:id="rId23"/>
    <p:sldId id="1969" r:id="rId24"/>
    <p:sldId id="1939" r:id="rId2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0071"/>
    <a:srgbClr val="FF7676"/>
    <a:srgbClr val="6A1F60"/>
    <a:srgbClr val="CA4F67"/>
    <a:srgbClr val="0796D0"/>
    <a:srgbClr val="C60B68"/>
    <a:srgbClr val="F7D6D6"/>
    <a:srgbClr val="A69AC7"/>
    <a:srgbClr val="EACAD0"/>
    <a:srgbClr val="C50C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42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4B49AAF-304F-8E07-57C7-8DCF87528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775AE03-A665-AAC6-4668-D88D756483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FEE3-EFDD-440F-8912-6FAD5F52958A}" type="datetime1">
              <a:rPr lang="pl-PL" smtClean="0"/>
              <a:t>21.06.2026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BDB6356-4F0B-5752-CABA-7C6C8C3B6E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D9D372-350C-A494-A42F-7A311F77AD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EAD3-7A69-4909-A553-A7280BB7A9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139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l-PL"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l-PL" sz="1200"/>
            </a:lvl1pPr>
          </a:lstStyle>
          <a:p>
            <a:fld id="{68AFD9C7-60C4-4044-8C9F-D9AE015753B4}" type="datetime1">
              <a:rPr lang="pl-PL" smtClean="0"/>
              <a:pPr/>
              <a:t>21.06.2026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l-PL"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l-PL" sz="1200"/>
            </a:lvl1pPr>
          </a:lstStyle>
          <a:p>
            <a:pPr rtl="0"/>
            <a:fld id="{E98F99F9-2769-4C52-8EE2-7278119F0A16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12925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l-P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429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9C663-D044-8163-9671-78294AC48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96FA9A1-2A38-FBB1-A7F1-B309A7512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4A3C25-1C72-2911-F5ED-71473F981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2C0B23C-8FDF-1711-57C5-D21AA5917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42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C2B3D-24C4-475E-909A-C1F38F45B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B28A5AF-F7CE-352C-129B-F80B35C8F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BD978C4-2848-C6FC-F650-1F4022FF6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1423906-DF40-9CF8-A22D-F6652F64A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8200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E0BC-E854-B6E8-58BF-16E109AB3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27B4C9D-5C76-1BD8-65C4-0FA3FE301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90CA26C-7073-2369-1883-515B3382F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C79F31-E333-D169-AB46-80E501BA6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698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F4F02-42D3-FF98-6C8B-D43C9343C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6D0961D-14C7-788D-DA6C-B8C4B89F1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5349124-5C85-9856-CA1A-426A6C6EA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517769-609C-EB78-CCFE-6F8B7E826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7249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23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61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9144-32B1-21CF-F586-F68DE2808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1341D7B-AC31-1190-10DE-86A2EAEEF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BD49EEA-11C3-11A8-1E07-9F40249F6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A069A8-5306-C71E-D41A-42CD75060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91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6CA1-FF13-D6A9-EC7E-5CAFE7F3D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7E79DD5-04C4-2952-E1DB-33A6400BF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05D5CC9-5CE7-382A-8A39-4E3B48639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5666E97-0175-EA7D-A2AF-213BEE30D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515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47A66-A19B-7D55-A6BA-963C849B3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EA1A3F0-D19C-3879-3516-185201E59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5743E8-72F0-A205-1DFD-B1E98F6D9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84DAAE-A3DE-3353-F54A-405CD7F82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77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70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C22CC-5942-4C11-5253-55D460E4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B41CC7C-3A0B-DD4F-9BF6-32950EC00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F194431-ACB3-0E09-E968-FB5D77986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BDC10E-E00F-503A-F2BE-0256F5361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367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D9929-5053-7C3E-4EC2-784456F0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C294846-35D2-49B6-21F6-7512E1D25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D47F3E2-1554-D5F6-44B6-8113732A1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F18970-9EB4-0D84-06B4-9AC952CF2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614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D7D93-696F-5158-F83C-3669D8DE9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E0FCA06-F9AE-CB35-379C-1C33146A8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33A04E5-95B3-5521-3064-EC019CE8C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C58579-05A3-04BC-EF46-50DECC1EB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98F99F9-2769-4C52-8EE2-7278119F0A1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17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1A03A7DE-E2C6-D3DE-2D3C-0E50AB453153}"/>
              </a:ext>
            </a:extLst>
          </p:cNvPr>
          <p:cNvSpPr/>
          <p:nvPr userDrawn="1"/>
        </p:nvSpPr>
        <p:spPr>
          <a:xfrm>
            <a:off x="492348" y="822701"/>
            <a:ext cx="5439251" cy="543925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E9155AC3-4048-A012-522F-9975DD4374A4}"/>
              </a:ext>
            </a:extLst>
          </p:cNvPr>
          <p:cNvSpPr/>
          <p:nvPr userDrawn="1"/>
        </p:nvSpPr>
        <p:spPr>
          <a:xfrm>
            <a:off x="11352413" y="1318559"/>
            <a:ext cx="389835" cy="389835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C66BC318-7E9C-A53F-C445-78301FFF7C95}"/>
              </a:ext>
            </a:extLst>
          </p:cNvPr>
          <p:cNvSpPr/>
          <p:nvPr userDrawn="1"/>
        </p:nvSpPr>
        <p:spPr>
          <a:xfrm>
            <a:off x="638841" y="5012346"/>
            <a:ext cx="837678" cy="837678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1" name="Dowolny kształt 12">
            <a:extLst>
              <a:ext uri="{FF2B5EF4-FFF2-40B4-BE49-F238E27FC236}">
                <a16:creationId xmlns:a16="http://schemas.microsoft.com/office/drawing/2014/main" id="{EC2B4886-6DF6-0A57-7118-513A7AAA40F3}"/>
              </a:ext>
            </a:extLst>
          </p:cNvPr>
          <p:cNvSpPr/>
          <p:nvPr userDrawn="1"/>
        </p:nvSpPr>
        <p:spPr>
          <a:xfrm>
            <a:off x="9853347" y="0"/>
            <a:ext cx="1499066" cy="1061910"/>
          </a:xfrm>
          <a:custGeom>
            <a:avLst/>
            <a:gdLst>
              <a:gd name="connsiteX0" fmla="*/ 70097 w 1499066"/>
              <a:gd name="connsiteY0" fmla="*/ 0 h 1061910"/>
              <a:gd name="connsiteX1" fmla="*/ 1428969 w 1499066"/>
              <a:gd name="connsiteY1" fmla="*/ 0 h 1061910"/>
              <a:gd name="connsiteX2" fmla="*/ 1440164 w 1499066"/>
              <a:gd name="connsiteY2" fmla="*/ 20625 h 1061910"/>
              <a:gd name="connsiteX3" fmla="*/ 1499066 w 1499066"/>
              <a:gd name="connsiteY3" fmla="*/ 312377 h 1061910"/>
              <a:gd name="connsiteX4" fmla="*/ 749533 w 1499066"/>
              <a:gd name="connsiteY4" fmla="*/ 1061910 h 1061910"/>
              <a:gd name="connsiteX5" fmla="*/ 0 w 1499066"/>
              <a:gd name="connsiteY5" fmla="*/ 312377 h 1061910"/>
              <a:gd name="connsiteX6" fmla="*/ 58902 w 1499066"/>
              <a:gd name="connsiteY6" fmla="*/ 20625 h 106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9066" h="1061910">
                <a:moveTo>
                  <a:pt x="70097" y="0"/>
                </a:moveTo>
                <a:lnTo>
                  <a:pt x="1428969" y="0"/>
                </a:lnTo>
                <a:lnTo>
                  <a:pt x="1440164" y="20625"/>
                </a:lnTo>
                <a:cubicBezTo>
                  <a:pt x="1478092" y="110298"/>
                  <a:pt x="1499066" y="208888"/>
                  <a:pt x="1499066" y="312377"/>
                </a:cubicBezTo>
                <a:cubicBezTo>
                  <a:pt x="1499066" y="726333"/>
                  <a:pt x="1163489" y="1061910"/>
                  <a:pt x="749533" y="1061910"/>
                </a:cubicBezTo>
                <a:cubicBezTo>
                  <a:pt x="335577" y="1061910"/>
                  <a:pt x="0" y="726333"/>
                  <a:pt x="0" y="312377"/>
                </a:cubicBezTo>
                <a:cubicBezTo>
                  <a:pt x="0" y="208888"/>
                  <a:pt x="20974" y="110298"/>
                  <a:pt x="58902" y="20625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BF993BB-6145-4D1C-B438-D1350312F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216" y="2130552"/>
            <a:ext cx="4590288" cy="1764792"/>
          </a:xfrm>
        </p:spPr>
        <p:txBody>
          <a:bodyPr rtlCol="0" anchor="t">
            <a:noAutofit/>
          </a:bodyPr>
          <a:lstStyle>
            <a:lvl1pPr>
              <a:defRPr lang="pl-PL" sz="54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7" name="Obraz — symbol zastępczy 6">
            <a:extLst>
              <a:ext uri="{FF2B5EF4-FFF2-40B4-BE49-F238E27FC236}">
                <a16:creationId xmlns:a16="http://schemas.microsoft.com/office/drawing/2014/main" id="{50EBEF97-3620-43B4-9D9A-099216F753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840" y="1316736"/>
            <a:ext cx="4325112" cy="4325112"/>
          </a:xfrm>
          <a:noFill/>
        </p:spPr>
        <p:txBody>
          <a:bodyPr rtlCol="0" anchor="ctr">
            <a:noAutofit/>
          </a:bodyPr>
          <a:lstStyle>
            <a:lvl1pPr algn="ctr">
              <a:defRPr lang="pl-PL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2" name="Podtytuł 2">
            <a:extLst>
              <a:ext uri="{FF2B5EF4-FFF2-40B4-BE49-F238E27FC236}">
                <a16:creationId xmlns:a16="http://schemas.microsoft.com/office/drawing/2014/main" id="{64030515-78CF-D472-B3D6-9EE48BCA2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598" y="3895344"/>
            <a:ext cx="4591906" cy="1024128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pl-PL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lang="pl-PL" sz="2000"/>
            </a:lvl2pPr>
            <a:lvl3pPr marL="914400" indent="0" algn="ctr">
              <a:buNone/>
              <a:defRPr lang="pl-PL" sz="1800"/>
            </a:lvl3pPr>
            <a:lvl4pPr marL="1371600" indent="0" algn="ctr">
              <a:buNone/>
              <a:defRPr lang="pl-PL" sz="1600"/>
            </a:lvl4pPr>
            <a:lvl5pPr marL="1828800" indent="0" algn="ctr">
              <a:buNone/>
              <a:defRPr lang="pl-PL" sz="1600"/>
            </a:lvl5pPr>
            <a:lvl6pPr marL="2286000" indent="0" algn="ctr">
              <a:buNone/>
              <a:defRPr lang="pl-PL" sz="1600"/>
            </a:lvl6pPr>
            <a:lvl7pPr marL="2743200" indent="0" algn="ctr">
              <a:buNone/>
              <a:defRPr lang="pl-PL" sz="1600"/>
            </a:lvl7pPr>
            <a:lvl8pPr marL="3200400" indent="0" algn="ctr">
              <a:buNone/>
              <a:defRPr lang="pl-PL" sz="1600"/>
            </a:lvl8pPr>
            <a:lvl9pPr marL="3657600" indent="0" algn="ctr">
              <a:buNone/>
              <a:defRPr lang="pl-PL"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172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ytuł i zawartoś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9">
            <a:extLst>
              <a:ext uri="{FF2B5EF4-FFF2-40B4-BE49-F238E27FC236}">
                <a16:creationId xmlns:a16="http://schemas.microsoft.com/office/drawing/2014/main" id="{B016AB6E-3D8A-906E-416F-9B68623EA747}"/>
              </a:ext>
            </a:extLst>
          </p:cNvPr>
          <p:cNvSpPr/>
          <p:nvPr userDrawn="1"/>
        </p:nvSpPr>
        <p:spPr>
          <a:xfrm>
            <a:off x="6912398" y="4482109"/>
            <a:ext cx="5279603" cy="2386909"/>
          </a:xfrm>
          <a:custGeom>
            <a:avLst/>
            <a:gdLst>
              <a:gd name="connsiteX0" fmla="*/ 3601541 w 5279603"/>
              <a:gd name="connsiteY0" fmla="*/ 0 h 2386909"/>
              <a:gd name="connsiteX1" fmla="*/ 5123083 w 5279603"/>
              <a:gd name="connsiteY1" fmla="*/ 307185 h 2386909"/>
              <a:gd name="connsiteX2" fmla="*/ 5279603 w 5279603"/>
              <a:gd name="connsiteY2" fmla="*/ 377947 h 2386909"/>
              <a:gd name="connsiteX3" fmla="*/ 5279603 w 5279603"/>
              <a:gd name="connsiteY3" fmla="*/ 2386909 h 2386909"/>
              <a:gd name="connsiteX4" fmla="*/ 0 w 5279603"/>
              <a:gd name="connsiteY4" fmla="*/ 2386909 h 2386909"/>
              <a:gd name="connsiteX5" fmla="*/ 78053 w 5279603"/>
              <a:gd name="connsiteY5" fmla="*/ 2214261 h 2386909"/>
              <a:gd name="connsiteX6" fmla="*/ 3601541 w 5279603"/>
              <a:gd name="connsiteY6" fmla="*/ 0 h 23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79603" h="2386909">
                <a:moveTo>
                  <a:pt x="3601541" y="0"/>
                </a:moveTo>
                <a:cubicBezTo>
                  <a:pt x="4141255" y="0"/>
                  <a:pt x="4655422" y="109382"/>
                  <a:pt x="5123083" y="307185"/>
                </a:cubicBezTo>
                <a:lnTo>
                  <a:pt x="5279603" y="377947"/>
                </a:lnTo>
                <a:lnTo>
                  <a:pt x="5279603" y="2386909"/>
                </a:lnTo>
                <a:lnTo>
                  <a:pt x="0" y="2386909"/>
                </a:lnTo>
                <a:lnTo>
                  <a:pt x="78053" y="2214261"/>
                </a:lnTo>
                <a:cubicBezTo>
                  <a:pt x="709351" y="904104"/>
                  <a:pt x="2049863" y="0"/>
                  <a:pt x="3601541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6" name="Dowolny kształt 7">
            <a:extLst>
              <a:ext uri="{FF2B5EF4-FFF2-40B4-BE49-F238E27FC236}">
                <a16:creationId xmlns:a16="http://schemas.microsoft.com/office/drawing/2014/main" id="{471EA21E-8904-9B80-6EAB-BA76819B4C23}"/>
              </a:ext>
            </a:extLst>
          </p:cNvPr>
          <p:cNvSpPr/>
          <p:nvPr userDrawn="1"/>
        </p:nvSpPr>
        <p:spPr>
          <a:xfrm>
            <a:off x="6188287" y="5875583"/>
            <a:ext cx="1499066" cy="993434"/>
          </a:xfrm>
          <a:custGeom>
            <a:avLst/>
            <a:gdLst>
              <a:gd name="connsiteX0" fmla="*/ 749533 w 1499066"/>
              <a:gd name="connsiteY0" fmla="*/ 0 h 993434"/>
              <a:gd name="connsiteX1" fmla="*/ 1499066 w 1499066"/>
              <a:gd name="connsiteY1" fmla="*/ 749533 h 993434"/>
              <a:gd name="connsiteX2" fmla="*/ 1483838 w 1499066"/>
              <a:gd name="connsiteY2" fmla="*/ 900590 h 993434"/>
              <a:gd name="connsiteX3" fmla="*/ 1455018 w 1499066"/>
              <a:gd name="connsiteY3" fmla="*/ 993434 h 993434"/>
              <a:gd name="connsiteX4" fmla="*/ 44048 w 1499066"/>
              <a:gd name="connsiteY4" fmla="*/ 993434 h 993434"/>
              <a:gd name="connsiteX5" fmla="*/ 15228 w 1499066"/>
              <a:gd name="connsiteY5" fmla="*/ 900590 h 993434"/>
              <a:gd name="connsiteX6" fmla="*/ 0 w 1499066"/>
              <a:gd name="connsiteY6" fmla="*/ 749533 h 993434"/>
              <a:gd name="connsiteX7" fmla="*/ 749533 w 1499066"/>
              <a:gd name="connsiteY7" fmla="*/ 0 h 99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9066" h="993434">
                <a:moveTo>
                  <a:pt x="749533" y="0"/>
                </a:moveTo>
                <a:cubicBezTo>
                  <a:pt x="1163489" y="0"/>
                  <a:pt x="1499066" y="335577"/>
                  <a:pt x="1499066" y="749533"/>
                </a:cubicBezTo>
                <a:cubicBezTo>
                  <a:pt x="1499066" y="801278"/>
                  <a:pt x="1493823" y="851798"/>
                  <a:pt x="1483838" y="900590"/>
                </a:cubicBezTo>
                <a:lnTo>
                  <a:pt x="1455018" y="993434"/>
                </a:lnTo>
                <a:lnTo>
                  <a:pt x="44048" y="993434"/>
                </a:lnTo>
                <a:lnTo>
                  <a:pt x="15228" y="900590"/>
                </a:lnTo>
                <a:cubicBezTo>
                  <a:pt x="5244" y="851798"/>
                  <a:pt x="0" y="801278"/>
                  <a:pt x="0" y="749533"/>
                </a:cubicBezTo>
                <a:cubicBezTo>
                  <a:pt x="0" y="335577"/>
                  <a:pt x="335577" y="0"/>
                  <a:pt x="749533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6" name="Zawartość — symbol zastępczy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2002536"/>
            <a:ext cx="5029200" cy="4096512"/>
          </a:xfrm>
          <a:noFill/>
          <a:ln w="12700">
            <a:noFill/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18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9CB50393-ACAA-59FB-EDD9-D6A45246E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0080" y="5824445"/>
            <a:ext cx="735041" cy="7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7" name="Dowolny kształt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2" name="Dowolny kształt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" name="Tytuł 3">
            <a:extLst>
              <a:ext uri="{FF2B5EF4-FFF2-40B4-BE49-F238E27FC236}">
                <a16:creationId xmlns:a16="http://schemas.microsoft.com/office/drawing/2014/main" id="{B5760B73-B111-FFDC-8074-91B4C106E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</p:spTree>
    <p:extLst>
      <p:ext uri="{BB962C8B-B14F-4D97-AF65-F5344CB8AC3E}">
        <p14:creationId xmlns:p14="http://schemas.microsoft.com/office/powerpoint/2010/main" val="16664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7" name="Dowolny kształt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2" name="Dowolny kształt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4489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ip wideo z podpisem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6" name="Symbol zastępczy multimediów 15">
            <a:extLst>
              <a:ext uri="{FF2B5EF4-FFF2-40B4-BE49-F238E27FC236}">
                <a16:creationId xmlns:a16="http://schemas.microsoft.com/office/drawing/2014/main" id="{0D165AF2-A462-FCF3-81AE-ADB955740C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640080" y="1847088"/>
            <a:ext cx="7424928" cy="3776472"/>
          </a:xfrm>
        </p:spPr>
        <p:txBody>
          <a:bodyPr rtlCol="0">
            <a:noAutofit/>
          </a:bodyPr>
          <a:lstStyle>
            <a:lvl1pPr>
              <a:defRPr lang="pl-PL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 ikonę, aby dodać multimedia</a:t>
            </a:r>
          </a:p>
        </p:txBody>
      </p:sp>
      <p:sp>
        <p:nvSpPr>
          <p:cNvPr id="5" name="Dowolny kształt 2">
            <a:extLst>
              <a:ext uri="{FF2B5EF4-FFF2-40B4-BE49-F238E27FC236}">
                <a16:creationId xmlns:a16="http://schemas.microsoft.com/office/drawing/2014/main" id="{5CA8910C-D8ED-5254-9603-C499A3F69701}"/>
              </a:ext>
            </a:extLst>
          </p:cNvPr>
          <p:cNvSpPr/>
          <p:nvPr userDrawn="1"/>
        </p:nvSpPr>
        <p:spPr>
          <a:xfrm flipV="1">
            <a:off x="6483077" y="1921304"/>
            <a:ext cx="5708922" cy="4941678"/>
          </a:xfrm>
          <a:custGeom>
            <a:avLst/>
            <a:gdLst>
              <a:gd name="connsiteX0" fmla="*/ 2681883 w 4953666"/>
              <a:gd name="connsiteY0" fmla="*/ 4293658 h 4294315"/>
              <a:gd name="connsiteX1" fmla="*/ 2962801 w 4953666"/>
              <a:gd name="connsiteY1" fmla="*/ 4285537 h 4294315"/>
              <a:gd name="connsiteX2" fmla="*/ 4834127 w 4953666"/>
              <a:gd name="connsiteY2" fmla="*/ 3330444 h 4294315"/>
              <a:gd name="connsiteX3" fmla="*/ 4953666 w 4953666"/>
              <a:gd name="connsiteY3" fmla="*/ 3175947 h 4294315"/>
              <a:gd name="connsiteX4" fmla="*/ 4953666 w 4953666"/>
              <a:gd name="connsiteY4" fmla="*/ 0 h 4294315"/>
              <a:gd name="connsiteX5" fmla="*/ 481203 w 4953666"/>
              <a:gd name="connsiteY5" fmla="*/ 0 h 4294315"/>
              <a:gd name="connsiteX6" fmla="*/ 354529 w 4953666"/>
              <a:gd name="connsiteY6" fmla="*/ 200752 h 4294315"/>
              <a:gd name="connsiteX7" fmla="*/ 8771 w 4953666"/>
              <a:gd name="connsiteY7" fmla="*/ 1767440 h 4294315"/>
              <a:gd name="connsiteX8" fmla="*/ 2681883 w 4953666"/>
              <a:gd name="connsiteY8" fmla="*/ 4293658 h 429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666" h="4294315">
                <a:moveTo>
                  <a:pt x="2681883" y="4293658"/>
                </a:moveTo>
                <a:cubicBezTo>
                  <a:pt x="2774620" y="4295683"/>
                  <a:pt x="2868342" y="4293047"/>
                  <a:pt x="2962801" y="4285537"/>
                </a:cubicBezTo>
                <a:cubicBezTo>
                  <a:pt x="3718476" y="4225460"/>
                  <a:pt x="4378268" y="3864871"/>
                  <a:pt x="4834127" y="3330444"/>
                </a:cubicBezTo>
                <a:lnTo>
                  <a:pt x="4953666" y="3175947"/>
                </a:lnTo>
                <a:lnTo>
                  <a:pt x="4953666" y="0"/>
                </a:lnTo>
                <a:lnTo>
                  <a:pt x="481203" y="0"/>
                </a:lnTo>
                <a:lnTo>
                  <a:pt x="354529" y="200752"/>
                </a:lnTo>
                <a:cubicBezTo>
                  <a:pt x="94175" y="660824"/>
                  <a:pt x="-36273" y="1200867"/>
                  <a:pt x="8771" y="1767440"/>
                </a:cubicBezTo>
                <a:cubicBezTo>
                  <a:pt x="121380" y="3183873"/>
                  <a:pt x="1290828" y="4263270"/>
                  <a:pt x="2681883" y="429365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4" name="Dowolny kształt 7">
            <a:extLst>
              <a:ext uri="{FF2B5EF4-FFF2-40B4-BE49-F238E27FC236}">
                <a16:creationId xmlns:a16="http://schemas.microsoft.com/office/drawing/2014/main" id="{0FCE207E-49DC-89F0-6C2E-AEDEB1A668DB}"/>
              </a:ext>
            </a:extLst>
          </p:cNvPr>
          <p:cNvSpPr/>
          <p:nvPr userDrawn="1"/>
        </p:nvSpPr>
        <p:spPr>
          <a:xfrm>
            <a:off x="11201466" y="1425943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8" name="Tekst — symbol zastępczy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2480" y="2715768"/>
            <a:ext cx="3364992" cy="301752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22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669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35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listą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rmAutofit/>
          </a:bodyPr>
          <a:lstStyle>
            <a:lvl1pPr algn="ctr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6" name="Dowolny kształt 3">
            <a:extLst>
              <a:ext uri="{FF2B5EF4-FFF2-40B4-BE49-F238E27FC236}">
                <a16:creationId xmlns:a16="http://schemas.microsoft.com/office/drawing/2014/main" id="{8D76C9A2-7310-AC9A-D74B-465F4A044014}"/>
              </a:ext>
            </a:extLst>
          </p:cNvPr>
          <p:cNvSpPr/>
          <p:nvPr userDrawn="1"/>
        </p:nvSpPr>
        <p:spPr>
          <a:xfrm>
            <a:off x="8612029" y="3432619"/>
            <a:ext cx="3586781" cy="3425381"/>
          </a:xfrm>
          <a:custGeom>
            <a:avLst/>
            <a:gdLst>
              <a:gd name="connsiteX0" fmla="*/ 2057400 w 3586781"/>
              <a:gd name="connsiteY0" fmla="*/ 0 h 3425381"/>
              <a:gd name="connsiteX1" fmla="*/ 3512202 w 3586781"/>
              <a:gd name="connsiteY1" fmla="*/ 602599 h 3425381"/>
              <a:gd name="connsiteX2" fmla="*/ 3586781 w 3586781"/>
              <a:gd name="connsiteY2" fmla="*/ 684657 h 3425381"/>
              <a:gd name="connsiteX3" fmla="*/ 3586781 w 3586781"/>
              <a:gd name="connsiteY3" fmla="*/ 3425381 h 3425381"/>
              <a:gd name="connsiteX4" fmla="*/ 523691 w 3586781"/>
              <a:gd name="connsiteY4" fmla="*/ 3425381 h 3425381"/>
              <a:gd name="connsiteX5" fmla="*/ 469810 w 3586781"/>
              <a:gd name="connsiteY5" fmla="*/ 3366098 h 3425381"/>
              <a:gd name="connsiteX6" fmla="*/ 0 w 3586781"/>
              <a:gd name="connsiteY6" fmla="*/ 2057400 h 3425381"/>
              <a:gd name="connsiteX7" fmla="*/ 2057400 w 3586781"/>
              <a:gd name="connsiteY7" fmla="*/ 0 h 34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6781" h="3425381">
                <a:moveTo>
                  <a:pt x="2057400" y="0"/>
                </a:moveTo>
                <a:cubicBezTo>
                  <a:pt x="2625535" y="0"/>
                  <a:pt x="3139885" y="230282"/>
                  <a:pt x="3512202" y="602599"/>
                </a:cubicBezTo>
                <a:lnTo>
                  <a:pt x="3586781" y="684657"/>
                </a:lnTo>
                <a:lnTo>
                  <a:pt x="3586781" y="3425381"/>
                </a:lnTo>
                <a:lnTo>
                  <a:pt x="523691" y="3425381"/>
                </a:lnTo>
                <a:lnTo>
                  <a:pt x="469810" y="3366098"/>
                </a:lnTo>
                <a:cubicBezTo>
                  <a:pt x="176310" y="3010458"/>
                  <a:pt x="0" y="2554519"/>
                  <a:pt x="0" y="2057400"/>
                </a:cubicBezTo>
                <a:cubicBezTo>
                  <a:pt x="0" y="921129"/>
                  <a:pt x="921129" y="0"/>
                  <a:pt x="2057400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37622" y="1953365"/>
            <a:ext cx="5149695" cy="36845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sz="1500" noProof="0" dirty="0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D1B05A4D-E9FB-4913-E53E-1DE2DC2D9B04}"/>
              </a:ext>
            </a:extLst>
          </p:cNvPr>
          <p:cNvSpPr/>
          <p:nvPr userDrawn="1"/>
        </p:nvSpPr>
        <p:spPr>
          <a:xfrm>
            <a:off x="8558269" y="6194361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5" name="Dowolny kształt 1">
            <a:extLst>
              <a:ext uri="{FF2B5EF4-FFF2-40B4-BE49-F238E27FC236}">
                <a16:creationId xmlns:a16="http://schemas.microsoft.com/office/drawing/2014/main" id="{CC1FF5F2-E394-6897-C493-6584D74D8CEB}"/>
              </a:ext>
            </a:extLst>
          </p:cNvPr>
          <p:cNvSpPr/>
          <p:nvPr userDrawn="1"/>
        </p:nvSpPr>
        <p:spPr>
          <a:xfrm rot="16200000">
            <a:off x="446860" y="-169312"/>
            <a:ext cx="990534" cy="1329158"/>
          </a:xfrm>
          <a:custGeom>
            <a:avLst/>
            <a:gdLst>
              <a:gd name="connsiteX0" fmla="*/ 664579 w 990534"/>
              <a:gd name="connsiteY0" fmla="*/ 0 h 1329158"/>
              <a:gd name="connsiteX1" fmla="*/ 923263 w 990534"/>
              <a:gd name="connsiteY1" fmla="*/ 52226 h 1329158"/>
              <a:gd name="connsiteX2" fmla="*/ 990534 w 990534"/>
              <a:gd name="connsiteY2" fmla="*/ 88739 h 1329158"/>
              <a:gd name="connsiteX3" fmla="*/ 990534 w 990534"/>
              <a:gd name="connsiteY3" fmla="*/ 1240419 h 1329158"/>
              <a:gd name="connsiteX4" fmla="*/ 923263 w 990534"/>
              <a:gd name="connsiteY4" fmla="*/ 1276932 h 1329158"/>
              <a:gd name="connsiteX5" fmla="*/ 664579 w 990534"/>
              <a:gd name="connsiteY5" fmla="*/ 1329158 h 1329158"/>
              <a:gd name="connsiteX6" fmla="*/ 0 w 990534"/>
              <a:gd name="connsiteY6" fmla="*/ 664579 h 1329158"/>
              <a:gd name="connsiteX7" fmla="*/ 664579 w 990534"/>
              <a:gd name="connsiteY7" fmla="*/ 0 h 1329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534" h="1329158">
                <a:moveTo>
                  <a:pt x="664579" y="0"/>
                </a:moveTo>
                <a:cubicBezTo>
                  <a:pt x="756338" y="0"/>
                  <a:pt x="843754" y="18597"/>
                  <a:pt x="923263" y="52226"/>
                </a:cubicBezTo>
                <a:lnTo>
                  <a:pt x="990534" y="88739"/>
                </a:lnTo>
                <a:lnTo>
                  <a:pt x="990534" y="1240419"/>
                </a:lnTo>
                <a:lnTo>
                  <a:pt x="923263" y="1276932"/>
                </a:lnTo>
                <a:cubicBezTo>
                  <a:pt x="843754" y="1310562"/>
                  <a:pt x="756338" y="1329158"/>
                  <a:pt x="664579" y="1329158"/>
                </a:cubicBezTo>
                <a:cubicBezTo>
                  <a:pt x="297542" y="1329158"/>
                  <a:pt x="0" y="1031616"/>
                  <a:pt x="0" y="664579"/>
                </a:cubicBezTo>
                <a:cubicBezTo>
                  <a:pt x="0" y="297542"/>
                  <a:pt x="297542" y="0"/>
                  <a:pt x="664579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22" name="Zawartość — symbol zastępczy 2">
            <a:extLst>
              <a:ext uri="{FF2B5EF4-FFF2-40B4-BE49-F238E27FC236}">
                <a16:creationId xmlns:a16="http://schemas.microsoft.com/office/drawing/2014/main" id="{D0478807-656D-4B2C-5C1E-4A08154F6567}"/>
              </a:ext>
            </a:extLst>
          </p:cNvPr>
          <p:cNvSpPr txBox="1">
            <a:spLocks/>
          </p:cNvSpPr>
          <p:nvPr userDrawn="1"/>
        </p:nvSpPr>
        <p:spPr>
          <a:xfrm>
            <a:off x="824131" y="2343177"/>
            <a:ext cx="4557428" cy="2830487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</a:pPr>
            <a:r>
              <a:rPr lang="pl-PL" sz="17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1. </a:t>
            </a:r>
          </a:p>
          <a:p>
            <a:pPr rtl="0">
              <a:lnSpc>
                <a:spcPct val="150000"/>
              </a:lnSpc>
              <a:spcBef>
                <a:spcPts val="1800"/>
              </a:spcBef>
            </a:pPr>
            <a:r>
              <a:rPr lang="pl-PL" sz="17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</a:p>
          <a:p>
            <a:pPr rtl="0">
              <a:lnSpc>
                <a:spcPct val="150000"/>
              </a:lnSpc>
              <a:spcBef>
                <a:spcPts val="1800"/>
              </a:spcBef>
            </a:pPr>
            <a:r>
              <a:rPr lang="pl-PL" sz="17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3. </a:t>
            </a:r>
          </a:p>
          <a:p>
            <a:pPr rtl="0">
              <a:lnSpc>
                <a:spcPct val="150000"/>
              </a:lnSpc>
              <a:spcBef>
                <a:spcPts val="1800"/>
              </a:spcBef>
            </a:pPr>
            <a:r>
              <a:rPr lang="pl-PL" sz="17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4.</a:t>
            </a: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8D9022-B854-F233-7BEE-8185E402F657}"/>
              </a:ext>
            </a:extLst>
          </p:cNvPr>
          <p:cNvGrpSpPr/>
          <p:nvPr userDrawn="1"/>
        </p:nvGrpSpPr>
        <p:grpSpPr>
          <a:xfrm>
            <a:off x="1203700" y="2891437"/>
            <a:ext cx="4183547" cy="2282229"/>
            <a:chOff x="6448201" y="2832180"/>
            <a:chExt cx="4483608" cy="2139696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A1459528-99D6-5A0F-AEFA-AC4E7BC126D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5A5AD794-5E76-98BF-3FC7-85579E091361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CEDD1146-913C-8E63-E619-A08A11AAF12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>
              <a:extLst>
                <a:ext uri="{FF2B5EF4-FFF2-40B4-BE49-F238E27FC236}">
                  <a16:creationId xmlns:a16="http://schemas.microsoft.com/office/drawing/2014/main" id="{4943E402-60F2-D003-3878-233462D26AA9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kst — symbol zastępczy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4528" y="2454311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 dirty="0"/>
              <a:t>Kliknij, aby edytować style wzorców tekstu</a:t>
            </a:r>
          </a:p>
        </p:txBody>
      </p:sp>
      <p:sp>
        <p:nvSpPr>
          <p:cNvPr id="30" name="Tekst — symbol zastępczy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4528" y="3222369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1" name="Tekst — symbol zastępczy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4528" y="3992637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2" name="Tekst — symbol zastępczy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4528" y="4775296"/>
            <a:ext cx="4557428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1" name="Obraz — symbol zastępczy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793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z podpisem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85AC3F0E-B550-5DF3-6FEE-B1EFAC15A05B}"/>
              </a:ext>
            </a:extLst>
          </p:cNvPr>
          <p:cNvSpPr/>
          <p:nvPr userDrawn="1"/>
        </p:nvSpPr>
        <p:spPr>
          <a:xfrm>
            <a:off x="5622727" y="3014462"/>
            <a:ext cx="642974" cy="642974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5" name="Dowolny kształt 17">
            <a:extLst>
              <a:ext uri="{FF2B5EF4-FFF2-40B4-BE49-F238E27FC236}">
                <a16:creationId xmlns:a16="http://schemas.microsoft.com/office/drawing/2014/main" id="{4B8B6206-1D28-8534-BE4D-6893F8FE67B7}"/>
              </a:ext>
            </a:extLst>
          </p:cNvPr>
          <p:cNvSpPr/>
          <p:nvPr userDrawn="1"/>
        </p:nvSpPr>
        <p:spPr>
          <a:xfrm>
            <a:off x="8484620" y="5988532"/>
            <a:ext cx="2953834" cy="883756"/>
          </a:xfrm>
          <a:custGeom>
            <a:avLst/>
            <a:gdLst>
              <a:gd name="connsiteX0" fmla="*/ 1476917 w 2953834"/>
              <a:gd name="connsiteY0" fmla="*/ 0 h 883756"/>
              <a:gd name="connsiteX1" fmla="*/ 2950639 w 2953834"/>
              <a:gd name="connsiteY1" fmla="*/ 877123 h 883756"/>
              <a:gd name="connsiteX2" fmla="*/ 2953834 w 2953834"/>
              <a:gd name="connsiteY2" fmla="*/ 883756 h 883756"/>
              <a:gd name="connsiteX3" fmla="*/ 0 w 2953834"/>
              <a:gd name="connsiteY3" fmla="*/ 883756 h 883756"/>
              <a:gd name="connsiteX4" fmla="*/ 3195 w 2953834"/>
              <a:gd name="connsiteY4" fmla="*/ 877123 h 883756"/>
              <a:gd name="connsiteX5" fmla="*/ 1476917 w 2953834"/>
              <a:gd name="connsiteY5" fmla="*/ 0 h 88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3834" h="883756">
                <a:moveTo>
                  <a:pt x="1476917" y="0"/>
                </a:moveTo>
                <a:cubicBezTo>
                  <a:pt x="2113290" y="0"/>
                  <a:pt x="2666825" y="354669"/>
                  <a:pt x="2950639" y="877123"/>
                </a:cubicBezTo>
                <a:lnTo>
                  <a:pt x="2953834" y="883756"/>
                </a:lnTo>
                <a:lnTo>
                  <a:pt x="0" y="883756"/>
                </a:lnTo>
                <a:lnTo>
                  <a:pt x="3195" y="877123"/>
                </a:lnTo>
                <a:cubicBezTo>
                  <a:pt x="287009" y="354669"/>
                  <a:pt x="840544" y="0"/>
                  <a:pt x="147691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7F5405D2-9527-BA12-A7AC-4B93151CCBC5}"/>
              </a:ext>
            </a:extLst>
          </p:cNvPr>
          <p:cNvSpPr/>
          <p:nvPr userDrawn="1"/>
        </p:nvSpPr>
        <p:spPr>
          <a:xfrm>
            <a:off x="8484620" y="6069965"/>
            <a:ext cx="510053" cy="510053"/>
          </a:xfrm>
          <a:prstGeom prst="ellipse">
            <a:avLst/>
          </a:prstGeom>
          <a:solidFill>
            <a:schemeClr val="accent5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4" name="Dowolny kształt 10">
            <a:extLst>
              <a:ext uri="{FF2B5EF4-FFF2-40B4-BE49-F238E27FC236}">
                <a16:creationId xmlns:a16="http://schemas.microsoft.com/office/drawing/2014/main" id="{A0CC5EDC-49D4-6111-36CB-3C8A2D02A8DE}"/>
              </a:ext>
            </a:extLst>
          </p:cNvPr>
          <p:cNvSpPr/>
          <p:nvPr userDrawn="1"/>
        </p:nvSpPr>
        <p:spPr>
          <a:xfrm>
            <a:off x="0" y="0"/>
            <a:ext cx="6306096" cy="5630799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1" name="Obraz — symbol zastępczy 20">
            <a:extLst>
              <a:ext uri="{FF2B5EF4-FFF2-40B4-BE49-F238E27FC236}">
                <a16:creationId xmlns:a16="http://schemas.microsoft.com/office/drawing/2014/main" id="{1E8918F9-D4D2-6FB5-B4FD-8FB3A979A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7376" y="2002536"/>
            <a:ext cx="5120640" cy="3685032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91152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olny kształt 14">
            <a:extLst>
              <a:ext uri="{FF2B5EF4-FFF2-40B4-BE49-F238E27FC236}">
                <a16:creationId xmlns:a16="http://schemas.microsoft.com/office/drawing/2014/main" id="{82D433C4-79DD-42C5-9147-9E5DDECB6624}"/>
              </a:ext>
            </a:extLst>
          </p:cNvPr>
          <p:cNvSpPr/>
          <p:nvPr userDrawn="1"/>
        </p:nvSpPr>
        <p:spPr>
          <a:xfrm>
            <a:off x="8544421" y="1377730"/>
            <a:ext cx="3658597" cy="5494558"/>
          </a:xfrm>
          <a:custGeom>
            <a:avLst/>
            <a:gdLst>
              <a:gd name="connsiteX0" fmla="*/ 3224347 w 3658597"/>
              <a:gd name="connsiteY0" fmla="*/ 0 h 5494558"/>
              <a:gd name="connsiteX1" fmla="*/ 3554018 w 3658597"/>
              <a:gd name="connsiteY1" fmla="*/ 16647 h 5494558"/>
              <a:gd name="connsiteX2" fmla="*/ 3658597 w 3658597"/>
              <a:gd name="connsiteY2" fmla="*/ 29936 h 5494558"/>
              <a:gd name="connsiteX3" fmla="*/ 3658597 w 3658597"/>
              <a:gd name="connsiteY3" fmla="*/ 5494558 h 5494558"/>
              <a:gd name="connsiteX4" fmla="*/ 935531 w 3658597"/>
              <a:gd name="connsiteY4" fmla="*/ 5494558 h 5494558"/>
              <a:gd name="connsiteX5" fmla="*/ 736284 w 3658597"/>
              <a:gd name="connsiteY5" fmla="*/ 5275331 h 5494558"/>
              <a:gd name="connsiteX6" fmla="*/ 0 w 3658597"/>
              <a:gd name="connsiteY6" fmla="*/ 3224347 h 5494558"/>
              <a:gd name="connsiteX7" fmla="*/ 3224347 w 3658597"/>
              <a:gd name="connsiteY7" fmla="*/ 0 h 549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8597" h="5494558">
                <a:moveTo>
                  <a:pt x="3224347" y="0"/>
                </a:moveTo>
                <a:cubicBezTo>
                  <a:pt x="3335644" y="0"/>
                  <a:pt x="3445625" y="5639"/>
                  <a:pt x="3554018" y="16647"/>
                </a:cubicBezTo>
                <a:lnTo>
                  <a:pt x="3658597" y="29936"/>
                </a:lnTo>
                <a:lnTo>
                  <a:pt x="3658597" y="5494558"/>
                </a:lnTo>
                <a:lnTo>
                  <a:pt x="935531" y="5494558"/>
                </a:lnTo>
                <a:lnTo>
                  <a:pt x="736284" y="5275331"/>
                </a:lnTo>
                <a:cubicBezTo>
                  <a:pt x="276312" y="4717974"/>
                  <a:pt x="0" y="4003429"/>
                  <a:pt x="0" y="3224347"/>
                </a:cubicBezTo>
                <a:cubicBezTo>
                  <a:pt x="0" y="1443589"/>
                  <a:pt x="1443589" y="0"/>
                  <a:pt x="3224347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7" name="Dowolny kształt 12">
            <a:extLst>
              <a:ext uri="{FF2B5EF4-FFF2-40B4-BE49-F238E27FC236}">
                <a16:creationId xmlns:a16="http://schemas.microsoft.com/office/drawing/2014/main" id="{B6078FDE-6CEC-993E-3339-544DEDA6AB82}"/>
              </a:ext>
            </a:extLst>
          </p:cNvPr>
          <p:cNvSpPr/>
          <p:nvPr userDrawn="1"/>
        </p:nvSpPr>
        <p:spPr>
          <a:xfrm>
            <a:off x="-11551" y="0"/>
            <a:ext cx="1175601" cy="1651285"/>
          </a:xfrm>
          <a:custGeom>
            <a:avLst/>
            <a:gdLst>
              <a:gd name="connsiteX0" fmla="*/ 0 w 1858209"/>
              <a:gd name="connsiteY0" fmla="*/ 0 h 2610096"/>
              <a:gd name="connsiteX1" fmla="*/ 1532533 w 1858209"/>
              <a:gd name="connsiteY1" fmla="*/ 0 h 2610096"/>
              <a:gd name="connsiteX2" fmla="*/ 1579125 w 1858209"/>
              <a:gd name="connsiteY2" fmla="*/ 62307 h 2610096"/>
              <a:gd name="connsiteX3" fmla="*/ 1858209 w 1858209"/>
              <a:gd name="connsiteY3" fmla="*/ 975965 h 2610096"/>
              <a:gd name="connsiteX4" fmla="*/ 224078 w 1858209"/>
              <a:gd name="connsiteY4" fmla="*/ 2610096 h 2610096"/>
              <a:gd name="connsiteX5" fmla="*/ 56998 w 1858209"/>
              <a:gd name="connsiteY5" fmla="*/ 2601659 h 2610096"/>
              <a:gd name="connsiteX6" fmla="*/ 0 w 1858209"/>
              <a:gd name="connsiteY6" fmla="*/ 2592960 h 2610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209" h="2610096">
                <a:moveTo>
                  <a:pt x="0" y="0"/>
                </a:moveTo>
                <a:lnTo>
                  <a:pt x="1532533" y="0"/>
                </a:lnTo>
                <a:lnTo>
                  <a:pt x="1579125" y="62307"/>
                </a:lnTo>
                <a:cubicBezTo>
                  <a:pt x="1755324" y="323116"/>
                  <a:pt x="1858209" y="637525"/>
                  <a:pt x="1858209" y="975965"/>
                </a:cubicBezTo>
                <a:cubicBezTo>
                  <a:pt x="1858209" y="1878471"/>
                  <a:pt x="1126584" y="2610096"/>
                  <a:pt x="224078" y="2610096"/>
                </a:cubicBezTo>
                <a:cubicBezTo>
                  <a:pt x="167671" y="2610096"/>
                  <a:pt x="111932" y="2607238"/>
                  <a:pt x="56998" y="2601659"/>
                </a:cubicBezTo>
                <a:lnTo>
                  <a:pt x="0" y="2592960"/>
                </a:ln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DE6A9E29-841B-F63A-A4FB-958C2A39A40A}"/>
              </a:ext>
            </a:extLst>
          </p:cNvPr>
          <p:cNvSpPr/>
          <p:nvPr userDrawn="1"/>
        </p:nvSpPr>
        <p:spPr>
          <a:xfrm>
            <a:off x="7897386" y="4880996"/>
            <a:ext cx="1499065" cy="1499065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541E8E1F-3A86-62FC-58AB-E196456B4583}"/>
              </a:ext>
            </a:extLst>
          </p:cNvPr>
          <p:cNvSpPr/>
          <p:nvPr userDrawn="1"/>
        </p:nvSpPr>
        <p:spPr>
          <a:xfrm>
            <a:off x="651124" y="1169282"/>
            <a:ext cx="389835" cy="38983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208" y="566928"/>
            <a:ext cx="11119104" cy="640080"/>
          </a:xfrm>
        </p:spPr>
        <p:txBody>
          <a:bodyPr rtlCol="0" anchor="t" anchorCtr="0">
            <a:noAutofit/>
          </a:bodyPr>
          <a:lstStyle>
            <a:lvl1pPr algn="ctr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>
            <a:noAutofit/>
          </a:bodyPr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id="{F4DDC946-276A-D975-DF69-141E11E4CA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0080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6" name="Zawartość — symbol zastępczy 16">
            <a:extLst>
              <a:ext uri="{FF2B5EF4-FFF2-40B4-BE49-F238E27FC236}">
                <a16:creationId xmlns:a16="http://schemas.microsoft.com/office/drawing/2014/main" id="{09C5826C-6081-DF9F-2832-3E46BA58C61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2002536"/>
            <a:ext cx="5138928" cy="3685032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31475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wal 32">
            <a:extLst>
              <a:ext uri="{FF2B5EF4-FFF2-40B4-BE49-F238E27FC236}">
                <a16:creationId xmlns:a16="http://schemas.microsoft.com/office/drawing/2014/main" id="{EA15E1F6-FCC0-B1B8-8F0A-02FAAB3F0D1E}"/>
              </a:ext>
            </a:extLst>
          </p:cNvPr>
          <p:cNvSpPr/>
          <p:nvPr userDrawn="1"/>
        </p:nvSpPr>
        <p:spPr>
          <a:xfrm>
            <a:off x="9965453" y="5422957"/>
            <a:ext cx="600979" cy="600979"/>
          </a:xfrm>
          <a:prstGeom prst="ellips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35" name="Dowolny kształt 7">
            <a:extLst>
              <a:ext uri="{FF2B5EF4-FFF2-40B4-BE49-F238E27FC236}">
                <a16:creationId xmlns:a16="http://schemas.microsoft.com/office/drawing/2014/main" id="{8A0AB697-65DD-D82E-FD2B-BB10E141E719}"/>
              </a:ext>
            </a:extLst>
          </p:cNvPr>
          <p:cNvSpPr/>
          <p:nvPr userDrawn="1"/>
        </p:nvSpPr>
        <p:spPr>
          <a:xfrm>
            <a:off x="0" y="684941"/>
            <a:ext cx="5739305" cy="6173059"/>
          </a:xfrm>
          <a:custGeom>
            <a:avLst/>
            <a:gdLst>
              <a:gd name="connsiteX0" fmla="*/ 2105216 w 5739305"/>
              <a:gd name="connsiteY0" fmla="*/ 0 h 6173059"/>
              <a:gd name="connsiteX1" fmla="*/ 5739305 w 5739305"/>
              <a:gd name="connsiteY1" fmla="*/ 3634089 h 6173059"/>
              <a:gd name="connsiteX2" fmla="*/ 4909456 w 5739305"/>
              <a:gd name="connsiteY2" fmla="*/ 5945707 h 6173059"/>
              <a:gd name="connsiteX3" fmla="*/ 4702825 w 5739305"/>
              <a:gd name="connsiteY3" fmla="*/ 6173059 h 6173059"/>
              <a:gd name="connsiteX4" fmla="*/ 0 w 5739305"/>
              <a:gd name="connsiteY4" fmla="*/ 6173059 h 6173059"/>
              <a:gd name="connsiteX5" fmla="*/ 0 w 5739305"/>
              <a:gd name="connsiteY5" fmla="*/ 675505 h 6173059"/>
              <a:gd name="connsiteX6" fmla="*/ 73362 w 5739305"/>
              <a:gd name="connsiteY6" fmla="*/ 620646 h 6173059"/>
              <a:gd name="connsiteX7" fmla="*/ 2105216 w 5739305"/>
              <a:gd name="connsiteY7" fmla="*/ 0 h 617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39305" h="6173059">
                <a:moveTo>
                  <a:pt x="2105216" y="0"/>
                </a:moveTo>
                <a:cubicBezTo>
                  <a:pt x="4112268" y="0"/>
                  <a:pt x="5739305" y="1627037"/>
                  <a:pt x="5739305" y="3634089"/>
                </a:cubicBezTo>
                <a:cubicBezTo>
                  <a:pt x="5739305" y="4512174"/>
                  <a:pt x="5427880" y="5317522"/>
                  <a:pt x="4909456" y="5945707"/>
                </a:cubicBezTo>
                <a:lnTo>
                  <a:pt x="4702825" y="6173059"/>
                </a:lnTo>
                <a:lnTo>
                  <a:pt x="0" y="6173059"/>
                </a:lnTo>
                <a:lnTo>
                  <a:pt x="0" y="675505"/>
                </a:lnTo>
                <a:lnTo>
                  <a:pt x="73362" y="620646"/>
                </a:lnTo>
                <a:cubicBezTo>
                  <a:pt x="653367" y="228802"/>
                  <a:pt x="1352572" y="0"/>
                  <a:pt x="210521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6DF637CE-F1AA-EB3D-67EB-815F56FFB509}"/>
              </a:ext>
            </a:extLst>
          </p:cNvPr>
          <p:cNvSpPr/>
          <p:nvPr userDrawn="1"/>
        </p:nvSpPr>
        <p:spPr>
          <a:xfrm>
            <a:off x="3500869" y="447695"/>
            <a:ext cx="1499065" cy="1499065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CC7F2D7-0500-18AD-893F-3BFF96B94526}"/>
              </a:ext>
            </a:extLst>
          </p:cNvPr>
          <p:cNvSpPr/>
          <p:nvPr userDrawn="1"/>
        </p:nvSpPr>
        <p:spPr>
          <a:xfrm>
            <a:off x="6412386" y="1273861"/>
            <a:ext cx="5149695" cy="426405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8" name="Tekst — symbol zastępczy 17">
            <a:extLst>
              <a:ext uri="{FF2B5EF4-FFF2-40B4-BE49-F238E27FC236}">
                <a16:creationId xmlns:a16="http://schemas.microsoft.com/office/drawing/2014/main" id="{C1550097-BD5F-E98D-20E3-A22C0C0388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5536" y="1605845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0" name="Tekst — symbol zastępczy 17">
            <a:extLst>
              <a:ext uri="{FF2B5EF4-FFF2-40B4-BE49-F238E27FC236}">
                <a16:creationId xmlns:a16="http://schemas.microsoft.com/office/drawing/2014/main" id="{D366D221-FD48-C909-F65B-085F4420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5536" y="2373903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1" name="Tekst — symbol zastępczy 17">
            <a:extLst>
              <a:ext uri="{FF2B5EF4-FFF2-40B4-BE49-F238E27FC236}">
                <a16:creationId xmlns:a16="http://schemas.microsoft.com/office/drawing/2014/main" id="{9BD84418-94A8-777A-FEF5-E2B3E93F4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55536" y="3144171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2" name="Tekst — symbol zastępczy 17">
            <a:extLst>
              <a:ext uri="{FF2B5EF4-FFF2-40B4-BE49-F238E27FC236}">
                <a16:creationId xmlns:a16="http://schemas.microsoft.com/office/drawing/2014/main" id="{EFF35093-CCA2-ABAA-FBB6-03256FB06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55536" y="3926830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E93D01B9-382B-1FFC-B0E8-50A5B1AA53F2}"/>
              </a:ext>
            </a:extLst>
          </p:cNvPr>
          <p:cNvGrpSpPr/>
          <p:nvPr userDrawn="1"/>
        </p:nvGrpSpPr>
        <p:grpSpPr>
          <a:xfrm>
            <a:off x="7155536" y="2000952"/>
            <a:ext cx="3844355" cy="3094988"/>
            <a:chOff x="6448201" y="2832180"/>
            <a:chExt cx="4489704" cy="2901696"/>
          </a:xfrm>
        </p:grpSpPr>
        <p:cxnSp>
          <p:nvCxnSpPr>
            <p:cNvPr id="5" name="Łącznik prosty 4">
              <a:extLst>
                <a:ext uri="{FF2B5EF4-FFF2-40B4-BE49-F238E27FC236}">
                  <a16:creationId xmlns:a16="http://schemas.microsoft.com/office/drawing/2014/main" id="{2DE06067-B8E1-70ED-D2D3-44CF8CDCDA07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283218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830DAD0A-6F95-3AC2-7012-1BFF86880C36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353322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>
              <a:extLst>
                <a:ext uri="{FF2B5EF4-FFF2-40B4-BE49-F238E27FC236}">
                  <a16:creationId xmlns:a16="http://schemas.microsoft.com/office/drawing/2014/main" id="{668BE1B0-4E81-D3BC-6252-7981ADD19C22}"/>
                </a:ext>
              </a:extLst>
            </p:cNvPr>
            <p:cNvCxnSpPr>
              <a:cxnSpLocks/>
            </p:cNvCxnSpPr>
            <p:nvPr/>
          </p:nvCxnSpPr>
          <p:spPr>
            <a:xfrm>
              <a:off x="6448201" y="4234260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>
              <a:extLst>
                <a:ext uri="{FF2B5EF4-FFF2-40B4-BE49-F238E27FC236}">
                  <a16:creationId xmlns:a16="http://schemas.microsoft.com/office/drawing/2014/main" id="{D402BDCE-1B33-A927-9656-8B1F13D3E546}"/>
                </a:ext>
              </a:extLst>
            </p:cNvPr>
            <p:cNvCxnSpPr>
              <a:cxnSpLocks/>
            </p:cNvCxnSpPr>
            <p:nvPr/>
          </p:nvCxnSpPr>
          <p:spPr>
            <a:xfrm>
              <a:off x="6454297" y="4971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E0822DF-56EF-F16B-1D58-9C3EAC7944A0}"/>
                </a:ext>
              </a:extLst>
            </p:cNvPr>
            <p:cNvCxnSpPr>
              <a:cxnSpLocks/>
            </p:cNvCxnSpPr>
            <p:nvPr/>
          </p:nvCxnSpPr>
          <p:spPr>
            <a:xfrm>
              <a:off x="6460393" y="5733876"/>
              <a:ext cx="4477512" cy="0"/>
            </a:xfrm>
            <a:prstGeom prst="line">
              <a:avLst/>
            </a:prstGeom>
            <a:ln w="22225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awartość — symbol zastępczy 2">
            <a:extLst>
              <a:ext uri="{FF2B5EF4-FFF2-40B4-BE49-F238E27FC236}">
                <a16:creationId xmlns:a16="http://schemas.microsoft.com/office/drawing/2014/main" id="{B70A54A3-3D1B-FF08-2460-114DA5BF6D5A}"/>
              </a:ext>
            </a:extLst>
          </p:cNvPr>
          <p:cNvSpPr txBox="1">
            <a:spLocks/>
          </p:cNvSpPr>
          <p:nvPr userDrawn="1"/>
        </p:nvSpPr>
        <p:spPr>
          <a:xfrm>
            <a:off x="6812124" y="1474457"/>
            <a:ext cx="4187767" cy="4065646"/>
          </a:xfrm>
          <a:prstGeom prst="rect">
            <a:avLst/>
          </a:prstGeom>
        </p:spPr>
        <p:txBody>
          <a:bodyPr vert="horz" lIns="91440" tIns="9000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Tx/>
              <a:buNone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</a:pPr>
            <a:r>
              <a:rPr lang="pl-PL" sz="15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1. </a:t>
            </a:r>
          </a:p>
          <a:p>
            <a:pPr rtl="0">
              <a:lnSpc>
                <a:spcPct val="150000"/>
              </a:lnSpc>
              <a:spcBef>
                <a:spcPts val="2200"/>
              </a:spcBef>
            </a:pPr>
            <a:r>
              <a:rPr lang="pl-PL" sz="15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</a:p>
          <a:p>
            <a:pPr rtl="0">
              <a:lnSpc>
                <a:spcPct val="150000"/>
              </a:lnSpc>
              <a:spcBef>
                <a:spcPts val="2200"/>
              </a:spcBef>
            </a:pPr>
            <a:r>
              <a:rPr lang="pl-PL" sz="15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3. </a:t>
            </a:r>
          </a:p>
          <a:p>
            <a:pPr rtl="0">
              <a:lnSpc>
                <a:spcPct val="150000"/>
              </a:lnSpc>
              <a:spcBef>
                <a:spcPts val="2200"/>
              </a:spcBef>
            </a:pPr>
            <a:r>
              <a:rPr lang="pl-PL" sz="15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4. </a:t>
            </a:r>
          </a:p>
          <a:p>
            <a:pPr rtl="0">
              <a:lnSpc>
                <a:spcPct val="150000"/>
              </a:lnSpc>
              <a:spcBef>
                <a:spcPts val="2200"/>
              </a:spcBef>
            </a:pPr>
            <a:r>
              <a:rPr lang="pl-PL" sz="1500" b="1" noProof="0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5.</a:t>
            </a:r>
          </a:p>
        </p:txBody>
      </p:sp>
      <p:sp>
        <p:nvSpPr>
          <p:cNvPr id="28" name="Tekst — symbol zastępczy 17">
            <a:extLst>
              <a:ext uri="{FF2B5EF4-FFF2-40B4-BE49-F238E27FC236}">
                <a16:creationId xmlns:a16="http://schemas.microsoft.com/office/drawing/2014/main" id="{6FF71D66-09F6-C545-173C-E4918A91F0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55536" y="4693042"/>
            <a:ext cx="4090669" cy="4777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pl-PL" sz="1500" b="1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lang="pl-PL" sz="1800">
                <a:solidFill>
                  <a:schemeClr val="tx2"/>
                </a:solidFill>
              </a:defRPr>
            </a:lvl2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pic>
        <p:nvPicPr>
          <p:cNvPr id="37" name="Obraz — symbol zastępczy 10">
            <a:extLst>
              <a:ext uri="{FF2B5EF4-FFF2-40B4-BE49-F238E27FC236}">
                <a16:creationId xmlns:a16="http://schemas.microsoft.com/office/drawing/2014/main" id="{670B5801-42BD-259B-180E-B4706551C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406331" y="598826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6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22">
            <a:extLst>
              <a:ext uri="{FF2B5EF4-FFF2-40B4-BE49-F238E27FC236}">
                <a16:creationId xmlns:a16="http://schemas.microsoft.com/office/drawing/2014/main" id="{CCB0938D-C7B4-782B-BFAF-F503DE1CAEF0}"/>
              </a:ext>
            </a:extLst>
          </p:cNvPr>
          <p:cNvSpPr/>
          <p:nvPr userDrawn="1"/>
        </p:nvSpPr>
        <p:spPr>
          <a:xfrm>
            <a:off x="-14287" y="4334114"/>
            <a:ext cx="1149441" cy="1499066"/>
          </a:xfrm>
          <a:custGeom>
            <a:avLst/>
            <a:gdLst>
              <a:gd name="connsiteX0" fmla="*/ 399908 w 1149441"/>
              <a:gd name="connsiteY0" fmla="*/ 0 h 1499066"/>
              <a:gd name="connsiteX1" fmla="*/ 1149441 w 1149441"/>
              <a:gd name="connsiteY1" fmla="*/ 749533 h 1499066"/>
              <a:gd name="connsiteX2" fmla="*/ 399908 w 1149441"/>
              <a:gd name="connsiteY2" fmla="*/ 1499066 h 1499066"/>
              <a:gd name="connsiteX3" fmla="*/ 108156 w 1149441"/>
              <a:gd name="connsiteY3" fmla="*/ 1440164 h 1499066"/>
              <a:gd name="connsiteX4" fmla="*/ 0 w 1149441"/>
              <a:gd name="connsiteY4" fmla="*/ 1381459 h 1499066"/>
              <a:gd name="connsiteX5" fmla="*/ 0 w 1149441"/>
              <a:gd name="connsiteY5" fmla="*/ 117607 h 1499066"/>
              <a:gd name="connsiteX6" fmla="*/ 108156 w 1149441"/>
              <a:gd name="connsiteY6" fmla="*/ 58902 h 1499066"/>
              <a:gd name="connsiteX7" fmla="*/ 399908 w 1149441"/>
              <a:gd name="connsiteY7" fmla="*/ 0 h 149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441" h="1499066">
                <a:moveTo>
                  <a:pt x="399908" y="0"/>
                </a:moveTo>
                <a:cubicBezTo>
                  <a:pt x="813864" y="0"/>
                  <a:pt x="1149441" y="335577"/>
                  <a:pt x="1149441" y="749533"/>
                </a:cubicBezTo>
                <a:cubicBezTo>
                  <a:pt x="1149441" y="1163489"/>
                  <a:pt x="813864" y="1499066"/>
                  <a:pt x="399908" y="1499066"/>
                </a:cubicBezTo>
                <a:cubicBezTo>
                  <a:pt x="296419" y="1499066"/>
                  <a:pt x="197829" y="1478093"/>
                  <a:pt x="108156" y="1440164"/>
                </a:cubicBezTo>
                <a:lnTo>
                  <a:pt x="0" y="1381459"/>
                </a:lnTo>
                <a:lnTo>
                  <a:pt x="0" y="117607"/>
                </a:lnTo>
                <a:lnTo>
                  <a:pt x="108156" y="58902"/>
                </a:lnTo>
                <a:cubicBezTo>
                  <a:pt x="197829" y="20974"/>
                  <a:pt x="296419" y="0"/>
                  <a:pt x="399908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2" name="Dowolny kształt 19">
            <a:extLst>
              <a:ext uri="{FF2B5EF4-FFF2-40B4-BE49-F238E27FC236}">
                <a16:creationId xmlns:a16="http://schemas.microsoft.com/office/drawing/2014/main" id="{27AD3143-C49E-0951-0DB8-A9ABF0AB7E13}"/>
              </a:ext>
            </a:extLst>
          </p:cNvPr>
          <p:cNvSpPr/>
          <p:nvPr userDrawn="1"/>
        </p:nvSpPr>
        <p:spPr>
          <a:xfrm>
            <a:off x="6018661" y="-1535"/>
            <a:ext cx="6184356" cy="5906209"/>
          </a:xfrm>
          <a:custGeom>
            <a:avLst/>
            <a:gdLst>
              <a:gd name="connsiteX0" fmla="*/ 605352 w 6184356"/>
              <a:gd name="connsiteY0" fmla="*/ 0 h 5906209"/>
              <a:gd name="connsiteX1" fmla="*/ 6184356 w 6184356"/>
              <a:gd name="connsiteY1" fmla="*/ 0 h 5906209"/>
              <a:gd name="connsiteX2" fmla="*/ 6184356 w 6184356"/>
              <a:gd name="connsiteY2" fmla="*/ 5104584 h 5906209"/>
              <a:gd name="connsiteX3" fmla="*/ 5989771 w 6184356"/>
              <a:gd name="connsiteY3" fmla="*/ 5250092 h 5906209"/>
              <a:gd name="connsiteX4" fmla="*/ 3841790 w 6184356"/>
              <a:gd name="connsiteY4" fmla="*/ 5906209 h 5906209"/>
              <a:gd name="connsiteX5" fmla="*/ 0 w 6184356"/>
              <a:gd name="connsiteY5" fmla="*/ 2064419 h 5906209"/>
              <a:gd name="connsiteX6" fmla="*/ 463684 w 6184356"/>
              <a:gd name="connsiteY6" fmla="*/ 233194 h 590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4356" h="5906209">
                <a:moveTo>
                  <a:pt x="605352" y="0"/>
                </a:moveTo>
                <a:lnTo>
                  <a:pt x="6184356" y="0"/>
                </a:lnTo>
                <a:lnTo>
                  <a:pt x="6184356" y="5104584"/>
                </a:lnTo>
                <a:lnTo>
                  <a:pt x="5989771" y="5250092"/>
                </a:lnTo>
                <a:cubicBezTo>
                  <a:pt x="5376618" y="5664330"/>
                  <a:pt x="4637451" y="5906209"/>
                  <a:pt x="3841790" y="5906209"/>
                </a:cubicBezTo>
                <a:cubicBezTo>
                  <a:pt x="1720028" y="5906209"/>
                  <a:pt x="0" y="4186181"/>
                  <a:pt x="0" y="2064419"/>
                </a:cubicBezTo>
                <a:cubicBezTo>
                  <a:pt x="0" y="1401369"/>
                  <a:pt x="167972" y="777550"/>
                  <a:pt x="463684" y="23319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>
              <a:solidFill>
                <a:schemeClr val="tx2"/>
              </a:solidFill>
            </a:endParaRPr>
          </a:p>
        </p:txBody>
      </p:sp>
      <p:pic>
        <p:nvPicPr>
          <p:cNvPr id="16" name="Obraz — symbol zastępczy 10">
            <a:extLst>
              <a:ext uri="{FF2B5EF4-FFF2-40B4-BE49-F238E27FC236}">
                <a16:creationId xmlns:a16="http://schemas.microsoft.com/office/drawing/2014/main" id="{354EAA14-8DA6-82B8-268B-6AC901311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964226" y="-5834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22" name="Owal 21">
            <a:extLst>
              <a:ext uri="{FF2B5EF4-FFF2-40B4-BE49-F238E27FC236}">
                <a16:creationId xmlns:a16="http://schemas.microsoft.com/office/drawing/2014/main" id="{91F142C3-F309-0D74-D5C5-3EAB19D43031}"/>
              </a:ext>
            </a:extLst>
          </p:cNvPr>
          <p:cNvSpPr/>
          <p:nvPr userDrawn="1"/>
        </p:nvSpPr>
        <p:spPr>
          <a:xfrm>
            <a:off x="5689666" y="1067784"/>
            <a:ext cx="635955" cy="635955"/>
          </a:xfrm>
          <a:prstGeom prst="ellipse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3" name="Zawartość — symbol zastępczy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31467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2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olny kształt 13">
            <a:extLst>
              <a:ext uri="{FF2B5EF4-FFF2-40B4-BE49-F238E27FC236}">
                <a16:creationId xmlns:a16="http://schemas.microsoft.com/office/drawing/2014/main" id="{3444D42C-1BDD-684F-2ED7-CBF2B31FA0BD}"/>
              </a:ext>
            </a:extLst>
          </p:cNvPr>
          <p:cNvSpPr/>
          <p:nvPr userDrawn="1"/>
        </p:nvSpPr>
        <p:spPr>
          <a:xfrm>
            <a:off x="0" y="-11017"/>
            <a:ext cx="5797960" cy="5177077"/>
          </a:xfrm>
          <a:custGeom>
            <a:avLst/>
            <a:gdLst>
              <a:gd name="connsiteX0" fmla="*/ 0 w 6306096"/>
              <a:gd name="connsiteY0" fmla="*/ 0 h 5630799"/>
              <a:gd name="connsiteX1" fmla="*/ 5864035 w 6306096"/>
              <a:gd name="connsiteY1" fmla="*/ 0 h 5630799"/>
              <a:gd name="connsiteX2" fmla="*/ 5927254 w 6306096"/>
              <a:gd name="connsiteY2" fmla="*/ 123434 h 5630799"/>
              <a:gd name="connsiteX3" fmla="*/ 6306096 w 6306096"/>
              <a:gd name="connsiteY3" fmla="*/ 1789009 h 5630799"/>
              <a:gd name="connsiteX4" fmla="*/ 2464306 w 6306096"/>
              <a:gd name="connsiteY4" fmla="*/ 5630799 h 5630799"/>
              <a:gd name="connsiteX5" fmla="*/ 20571 w 6306096"/>
              <a:gd name="connsiteY5" fmla="*/ 4753521 h 5630799"/>
              <a:gd name="connsiteX6" fmla="*/ 0 w 6306096"/>
              <a:gd name="connsiteY6" fmla="*/ 4734825 h 5630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6096" h="5630799">
                <a:moveTo>
                  <a:pt x="0" y="0"/>
                </a:moveTo>
                <a:lnTo>
                  <a:pt x="5864035" y="0"/>
                </a:lnTo>
                <a:lnTo>
                  <a:pt x="5927254" y="123434"/>
                </a:lnTo>
                <a:cubicBezTo>
                  <a:pt x="6170039" y="627296"/>
                  <a:pt x="6306096" y="1192264"/>
                  <a:pt x="6306096" y="1789009"/>
                </a:cubicBezTo>
                <a:cubicBezTo>
                  <a:pt x="6306096" y="3910771"/>
                  <a:pt x="4586068" y="5630799"/>
                  <a:pt x="2464306" y="5630799"/>
                </a:cubicBezTo>
                <a:cubicBezTo>
                  <a:pt x="1536035" y="5630799"/>
                  <a:pt x="684659" y="5301575"/>
                  <a:pt x="20571" y="4753521"/>
                </a:cubicBezTo>
                <a:lnTo>
                  <a:pt x="0" y="4734825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2B266F6B-F29A-5957-62EB-27F8C2FAEB4C}"/>
              </a:ext>
            </a:extLst>
          </p:cNvPr>
          <p:cNvSpPr/>
          <p:nvPr userDrawn="1"/>
        </p:nvSpPr>
        <p:spPr>
          <a:xfrm>
            <a:off x="5282616" y="378865"/>
            <a:ext cx="813384" cy="813384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pic>
        <p:nvPicPr>
          <p:cNvPr id="8" name="Obraz — symbol zastępczy 10">
            <a:extLst>
              <a:ext uri="{FF2B5EF4-FFF2-40B4-BE49-F238E27FC236}">
                <a16:creationId xmlns:a16="http://schemas.microsoft.com/office/drawing/2014/main" id="{C18B912F-D300-065E-2807-E2EA07EBA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206" y="5671159"/>
            <a:ext cx="2384497" cy="1186841"/>
          </a:xfrm>
          <a:prstGeom prst="rect">
            <a:avLst/>
          </a:prstGeom>
          <a:noFill/>
          <a:effectLst>
            <a:outerShdw blurRad="66753" dist="39609" dir="12780000" sx="101109" sy="101109" algn="t" rotWithShape="0">
              <a:prstClr val="black">
                <a:alpha val="17409"/>
              </a:prstClr>
            </a:outerShdw>
          </a:effectLst>
        </p:spPr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id="{10AC709F-F9A3-D8F0-A42E-A2C94191DFC0}"/>
              </a:ext>
            </a:extLst>
          </p:cNvPr>
          <p:cNvSpPr/>
          <p:nvPr userDrawn="1"/>
        </p:nvSpPr>
        <p:spPr>
          <a:xfrm>
            <a:off x="6875619" y="5909834"/>
            <a:ext cx="397747" cy="397747"/>
          </a:xfrm>
          <a:prstGeom prst="ellipse">
            <a:avLst/>
          </a:prstGeom>
          <a:solidFill>
            <a:schemeClr val="accent6">
              <a:alpha val="303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3" name="Zawartość — symbol zastępczy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14780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3"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olny kształt 17">
            <a:extLst>
              <a:ext uri="{FF2B5EF4-FFF2-40B4-BE49-F238E27FC236}">
                <a16:creationId xmlns:a16="http://schemas.microsoft.com/office/drawing/2014/main" id="{B85198C3-2E2B-8874-B190-913F6956F27F}"/>
              </a:ext>
            </a:extLst>
          </p:cNvPr>
          <p:cNvSpPr/>
          <p:nvPr userDrawn="1"/>
        </p:nvSpPr>
        <p:spPr>
          <a:xfrm>
            <a:off x="8934171" y="2087276"/>
            <a:ext cx="3262907" cy="4770723"/>
          </a:xfrm>
          <a:custGeom>
            <a:avLst/>
            <a:gdLst>
              <a:gd name="connsiteX0" fmla="*/ 2635767 w 3262907"/>
              <a:gd name="connsiteY0" fmla="*/ 0 h 4770723"/>
              <a:gd name="connsiteX1" fmla="*/ 3166966 w 3262907"/>
              <a:gd name="connsiteY1" fmla="*/ 53550 h 4770723"/>
              <a:gd name="connsiteX2" fmla="*/ 3262907 w 3262907"/>
              <a:gd name="connsiteY2" fmla="*/ 78219 h 4770723"/>
              <a:gd name="connsiteX3" fmla="*/ 3262907 w 3262907"/>
              <a:gd name="connsiteY3" fmla="*/ 4770723 h 4770723"/>
              <a:gd name="connsiteX4" fmla="*/ 1094334 w 3262907"/>
              <a:gd name="connsiteY4" fmla="*/ 4770723 h 4770723"/>
              <a:gd name="connsiteX5" fmla="*/ 959175 w 3262907"/>
              <a:gd name="connsiteY5" fmla="*/ 4669653 h 4770723"/>
              <a:gd name="connsiteX6" fmla="*/ 0 w 3262907"/>
              <a:gd name="connsiteY6" fmla="*/ 2635767 h 4770723"/>
              <a:gd name="connsiteX7" fmla="*/ 2635767 w 3262907"/>
              <a:gd name="connsiteY7" fmla="*/ 0 h 47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2907" h="4770723">
                <a:moveTo>
                  <a:pt x="2635767" y="0"/>
                </a:moveTo>
                <a:cubicBezTo>
                  <a:pt x="2817729" y="0"/>
                  <a:pt x="2995384" y="18439"/>
                  <a:pt x="3166966" y="53550"/>
                </a:cubicBezTo>
                <a:lnTo>
                  <a:pt x="3262907" y="78219"/>
                </a:lnTo>
                <a:lnTo>
                  <a:pt x="3262907" y="4770723"/>
                </a:lnTo>
                <a:lnTo>
                  <a:pt x="1094334" y="4770723"/>
                </a:lnTo>
                <a:lnTo>
                  <a:pt x="959175" y="4669653"/>
                </a:lnTo>
                <a:cubicBezTo>
                  <a:pt x="373383" y="4186215"/>
                  <a:pt x="0" y="3454595"/>
                  <a:pt x="0" y="2635767"/>
                </a:cubicBezTo>
                <a:cubicBezTo>
                  <a:pt x="0" y="1180073"/>
                  <a:pt x="1180073" y="0"/>
                  <a:pt x="263576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7" name="Dowolny kształt 21">
            <a:extLst>
              <a:ext uri="{FF2B5EF4-FFF2-40B4-BE49-F238E27FC236}">
                <a16:creationId xmlns:a16="http://schemas.microsoft.com/office/drawing/2014/main" id="{9C80863B-5076-EB08-18A2-8E31F090A5C9}"/>
              </a:ext>
            </a:extLst>
          </p:cNvPr>
          <p:cNvSpPr/>
          <p:nvPr userDrawn="1"/>
        </p:nvSpPr>
        <p:spPr>
          <a:xfrm>
            <a:off x="537021" y="0"/>
            <a:ext cx="1824598" cy="1392971"/>
          </a:xfrm>
          <a:custGeom>
            <a:avLst/>
            <a:gdLst>
              <a:gd name="connsiteX0" fmla="*/ 139847 w 1824598"/>
              <a:gd name="connsiteY0" fmla="*/ 0 h 1392971"/>
              <a:gd name="connsiteX1" fmla="*/ 1684751 w 1824598"/>
              <a:gd name="connsiteY1" fmla="*/ 0 h 1392971"/>
              <a:gd name="connsiteX2" fmla="*/ 1752905 w 1824598"/>
              <a:gd name="connsiteY2" fmla="*/ 125564 h 1392971"/>
              <a:gd name="connsiteX3" fmla="*/ 1824598 w 1824598"/>
              <a:gd name="connsiteY3" fmla="*/ 480672 h 1392971"/>
              <a:gd name="connsiteX4" fmla="*/ 912299 w 1824598"/>
              <a:gd name="connsiteY4" fmla="*/ 1392971 h 1392971"/>
              <a:gd name="connsiteX5" fmla="*/ 0 w 1824598"/>
              <a:gd name="connsiteY5" fmla="*/ 480672 h 1392971"/>
              <a:gd name="connsiteX6" fmla="*/ 71693 w 1824598"/>
              <a:gd name="connsiteY6" fmla="*/ 125564 h 139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598" h="1392971">
                <a:moveTo>
                  <a:pt x="139847" y="0"/>
                </a:moveTo>
                <a:lnTo>
                  <a:pt x="1684751" y="0"/>
                </a:lnTo>
                <a:lnTo>
                  <a:pt x="1752905" y="125564"/>
                </a:lnTo>
                <a:cubicBezTo>
                  <a:pt x="1799070" y="234710"/>
                  <a:pt x="1824598" y="354710"/>
                  <a:pt x="1824598" y="480672"/>
                </a:cubicBezTo>
                <a:cubicBezTo>
                  <a:pt x="1824598" y="984521"/>
                  <a:pt x="1416148" y="1392971"/>
                  <a:pt x="912299" y="1392971"/>
                </a:cubicBezTo>
                <a:cubicBezTo>
                  <a:pt x="408450" y="1392971"/>
                  <a:pt x="0" y="984521"/>
                  <a:pt x="0" y="480672"/>
                </a:cubicBezTo>
                <a:cubicBezTo>
                  <a:pt x="0" y="354710"/>
                  <a:pt x="25528" y="234710"/>
                  <a:pt x="71693" y="12556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2" name="Dowolny kształt 23">
            <a:extLst>
              <a:ext uri="{FF2B5EF4-FFF2-40B4-BE49-F238E27FC236}">
                <a16:creationId xmlns:a16="http://schemas.microsoft.com/office/drawing/2014/main" id="{BDD0B550-942E-F4E9-B09A-16F6C4F00DE0}"/>
              </a:ext>
            </a:extLst>
          </p:cNvPr>
          <p:cNvSpPr/>
          <p:nvPr userDrawn="1"/>
        </p:nvSpPr>
        <p:spPr>
          <a:xfrm>
            <a:off x="3165666" y="5908181"/>
            <a:ext cx="3046380" cy="949818"/>
          </a:xfrm>
          <a:custGeom>
            <a:avLst/>
            <a:gdLst>
              <a:gd name="connsiteX0" fmla="*/ 1523190 w 3046380"/>
              <a:gd name="connsiteY0" fmla="*/ 0 h 949818"/>
              <a:gd name="connsiteX1" fmla="*/ 3017169 w 3046380"/>
              <a:gd name="connsiteY1" fmla="*/ 889179 h 949818"/>
              <a:gd name="connsiteX2" fmla="*/ 3046380 w 3046380"/>
              <a:gd name="connsiteY2" fmla="*/ 949818 h 949818"/>
              <a:gd name="connsiteX3" fmla="*/ 0 w 3046380"/>
              <a:gd name="connsiteY3" fmla="*/ 949818 h 949818"/>
              <a:gd name="connsiteX4" fmla="*/ 29212 w 3046380"/>
              <a:gd name="connsiteY4" fmla="*/ 889179 h 949818"/>
              <a:gd name="connsiteX5" fmla="*/ 1523190 w 3046380"/>
              <a:gd name="connsiteY5" fmla="*/ 0 h 94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6380" h="949818">
                <a:moveTo>
                  <a:pt x="1523190" y="0"/>
                </a:moveTo>
                <a:cubicBezTo>
                  <a:pt x="2168310" y="0"/>
                  <a:pt x="2729454" y="359544"/>
                  <a:pt x="3017169" y="889179"/>
                </a:cubicBezTo>
                <a:lnTo>
                  <a:pt x="3046380" y="949818"/>
                </a:lnTo>
                <a:lnTo>
                  <a:pt x="0" y="949818"/>
                </a:lnTo>
                <a:lnTo>
                  <a:pt x="29212" y="889179"/>
                </a:lnTo>
                <a:cubicBezTo>
                  <a:pt x="316927" y="359544"/>
                  <a:pt x="878070" y="0"/>
                  <a:pt x="1523190" y="0"/>
                </a:cubicBez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B00450AD-469A-81EC-8D58-093490CDE6F4}"/>
              </a:ext>
            </a:extLst>
          </p:cNvPr>
          <p:cNvSpPr/>
          <p:nvPr userDrawn="1"/>
        </p:nvSpPr>
        <p:spPr>
          <a:xfrm>
            <a:off x="537021" y="948393"/>
            <a:ext cx="420622" cy="420622"/>
          </a:xfrm>
          <a:prstGeom prst="ellipse">
            <a:avLst/>
          </a:prstGeom>
          <a:solidFill>
            <a:schemeClr val="accent1">
              <a:alpha val="331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</a:lstStyle>
          <a:p>
            <a:pPr algn="ctr" rtl="0"/>
            <a:endParaRPr lang="pl-PL" noProof="0"/>
          </a:p>
        </p:txBody>
      </p:sp>
      <p:sp>
        <p:nvSpPr>
          <p:cNvPr id="9" name="Rectangle 8" hidden="1"/>
          <p:cNvSpPr/>
          <p:nvPr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>
            <a:defPPr>
              <a:defRPr lang="pl-PL"/>
            </a:defPPr>
          </a:lstStyle>
          <a:p>
            <a:pPr algn="ctr" rtl="0"/>
            <a:endParaRPr lang="pl-PL" sz="1800" dirty="0"/>
          </a:p>
        </p:txBody>
      </p:sp>
      <p:sp>
        <p:nvSpPr>
          <p:cNvPr id="10" name="Tytuł 3">
            <a:extLst>
              <a:ext uri="{FF2B5EF4-FFF2-40B4-BE49-F238E27FC236}">
                <a16:creationId xmlns:a16="http://schemas.microsoft.com/office/drawing/2014/main" id="{AD72A3CF-7B92-425B-B6F6-280533A6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2386584"/>
            <a:ext cx="4837176" cy="2103120"/>
          </a:xfrm>
        </p:spPr>
        <p:txBody>
          <a:bodyPr rtlCol="0" anchor="t" anchorCtr="0">
            <a:normAutofit/>
          </a:bodyPr>
          <a:lstStyle>
            <a:lvl1pPr algn="l">
              <a:defRPr lang="pl-PL" sz="3200" b="1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Stopka — symbol zastępczy 18">
            <a:extLst>
              <a:ext uri="{FF2B5EF4-FFF2-40B4-BE49-F238E27FC236}">
                <a16:creationId xmlns:a16="http://schemas.microsoft.com/office/drawing/2014/main" id="{7EAB2424-7563-1DC0-626C-6310A612A5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endParaRPr lang="pl-PL" noProof="0"/>
          </a:p>
        </p:txBody>
      </p:sp>
      <p:sp>
        <p:nvSpPr>
          <p:cNvPr id="20" name="Numer slajdu — symbol zastępczy 19">
            <a:extLst>
              <a:ext uri="{FF2B5EF4-FFF2-40B4-BE49-F238E27FC236}">
                <a16:creationId xmlns:a16="http://schemas.microsoft.com/office/drawing/2014/main" id="{49C39743-B767-01E5-1998-BD844DD096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pl-PL"/>
            </a:def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23" name="Zawartość — symbol zastępczy 16">
            <a:extLst>
              <a:ext uri="{FF2B5EF4-FFF2-40B4-BE49-F238E27FC236}">
                <a16:creationId xmlns:a16="http://schemas.microsoft.com/office/drawing/2014/main" id="{A56C6565-B97C-5C01-FA9D-8CF1B20447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419088" y="1280160"/>
            <a:ext cx="5129784" cy="4261104"/>
          </a:xfrm>
          <a:solidFill>
            <a:schemeClr val="bg1"/>
          </a:solidFill>
          <a:ln w="12700">
            <a:solidFill>
              <a:schemeClr val="bg2">
                <a:lumMod val="90000"/>
              </a:schemeClr>
            </a:solidFill>
            <a:prstDash val="dash"/>
          </a:ln>
        </p:spPr>
        <p:txBody>
          <a:bodyPr lIns="91440" rIns="91440" rtlCol="0">
            <a:noAutofit/>
          </a:bodyPr>
          <a:lstStyle>
            <a:lvl1pPr>
              <a:lnSpc>
                <a:spcPct val="100000"/>
              </a:lnSpc>
              <a:defRPr lang="pl-PL" sz="20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</p:spTree>
    <p:extLst>
      <p:ext uri="{BB962C8B-B14F-4D97-AF65-F5344CB8AC3E}">
        <p14:creationId xmlns:p14="http://schemas.microsoft.com/office/powerpoint/2010/main" val="30287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pl-PL"/>
            </a:def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l-PL"/>
            </a:def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pl-PL"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pl-PL"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1BC2EDA-D519-4F34-BF3F-BFFF500F4B03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lang="pl-PL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pl-PL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pl-PL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lang="pl-PL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l-P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blizejprzedszkola.pl/projekty-i-konkursy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hyperlink" Target="https://blizejprzedszkola.pl/czuciaki?ref=MjMxMzg=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hyperlink" Target="https://blizejprzedszkola.pl/czuciaki?ref=MjMzOTE=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izejprzedszkola.pl/czuciaki?ref=MjMyMTY=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lizejprzedszkola.pl/czuciaki?ref=MjMyMTY=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izejprzedszkola.pl/czuciaki?ref=MjMxMzg=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lizejprzedszkola.pl/czuciaki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s://blizejprzedszkola.pl/czuciaki?ref=MjMzOTE=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lizejprzedszkola.pl/czuciaki?ref=MjMxMzg=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hyperlink" Target="https://blizejprzedszkola.pl/czuciaki?ref=MjMxMzg=" TargetMode="Externa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FDFFFE"/>
            </a:gs>
            <a:gs pos="66000">
              <a:srgbClr val="F3FFFF"/>
            </a:gs>
            <a:gs pos="37992">
              <a:srgbClr val="FFFFFF"/>
            </a:gs>
            <a:gs pos="5000">
              <a:srgbClr val="EAFCFE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19E9CFE-1820-51D6-3F5B-5FD2FCD3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421" y="323524"/>
            <a:ext cx="9760083" cy="1024128"/>
          </a:xfrm>
        </p:spPr>
        <p:txBody>
          <a:bodyPr rtlCol="0"/>
          <a:lstStyle>
            <a:defPPr>
              <a:defRPr lang="pl-PL"/>
            </a:defPPr>
          </a:lstStyle>
          <a:p>
            <a:pPr rtl="0"/>
            <a:r>
              <a:rPr lang="pl-PL" dirty="0"/>
              <a:t>Projekt edukacyjny dla dzieci 5 letnich </a:t>
            </a:r>
          </a:p>
        </p:txBody>
      </p:sp>
      <p:sp>
        <p:nvSpPr>
          <p:cNvPr id="18" name="Podtytuł 17">
            <a:extLst>
              <a:ext uri="{FF2B5EF4-FFF2-40B4-BE49-F238E27FC236}">
                <a16:creationId xmlns:a16="http://schemas.microsoft.com/office/drawing/2014/main" id="{57D62F16-F75C-6B98-2080-BECC2DE82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809" y="6289547"/>
            <a:ext cx="3710163" cy="489857"/>
          </a:xfrm>
        </p:spPr>
        <p:txBody>
          <a:bodyPr rtlCol="0">
            <a:normAutofit/>
          </a:bodyPr>
          <a:lstStyle>
            <a:defPPr>
              <a:defRPr lang="pl-PL"/>
            </a:defPPr>
          </a:lstStyle>
          <a:p>
            <a:pPr rtl="0"/>
            <a:r>
              <a:rPr lang="pl-PL" sz="2200" b="1" dirty="0">
                <a:solidFill>
                  <a:schemeClr val="tx2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mgr  Magda Kończal - Fons</a:t>
            </a:r>
          </a:p>
        </p:txBody>
      </p:sp>
      <p:pic>
        <p:nvPicPr>
          <p:cNvPr id="5" name="Czuciaki z Krainy Emocji piosenka projektowa piosenka dla dzieci (videoo.info)">
            <a:hlinkClick r:id="" action="ppaction://media"/>
            <a:extLst>
              <a:ext uri="{FF2B5EF4-FFF2-40B4-BE49-F238E27FC236}">
                <a16:creationId xmlns:a16="http://schemas.microsoft.com/office/drawing/2014/main" id="{4C337E31-3818-F1E8-207D-46BF614AC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2097" y="79842"/>
            <a:ext cx="487363" cy="487363"/>
          </a:xfrm>
          <a:prstGeom prst="rect">
            <a:avLst/>
          </a:prstGeom>
        </p:spPr>
      </p:pic>
      <p:pic>
        <p:nvPicPr>
          <p:cNvPr id="2" name="Obraz 1" descr="Obraz zawierający Grafika, Czcionka, clipart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79E5BD1A-A593-8722-83D5-657B4A5C1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78289" y="1347652"/>
            <a:ext cx="6480312" cy="52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B7B78-29CE-1D3D-2814-33A43654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BBE360C-BFA3-F596-7E1F-201FBD765D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788" y="0"/>
            <a:ext cx="4395597" cy="662083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2533C58-585C-D57F-6A3E-34AC82A195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403"/>
            <a:ext cx="1889924" cy="2676376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97530C0-AA12-2B22-73CC-A3E63507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2645"/>
            <a:ext cx="4518878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BOJEK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STRACHU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3C25E56-1FF8-B9FB-29CD-80DB7F79C3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868" y="164310"/>
            <a:ext cx="4289299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13773-F077-E334-7C76-FB13147CB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794E8D-D441-3AEC-8D46-569F6A43B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495" y="0"/>
            <a:ext cx="6998815" cy="5249111"/>
          </a:xfrm>
          <a:prstGeom prst="rect">
            <a:avLst/>
          </a:prstGeom>
        </p:spPr>
      </p:pic>
      <p:pic>
        <p:nvPicPr>
          <p:cNvPr id="4" name="Obraz 3" descr="Obraz zawierający kreskówka, ilustracja&#10;&#10;Zawartość wygenerowana przez AI może być niepoprawna.">
            <a:extLst>
              <a:ext uri="{FF2B5EF4-FFF2-40B4-BE49-F238E27FC236}">
                <a16:creationId xmlns:a16="http://schemas.microsoft.com/office/drawing/2014/main" id="{B8900511-539D-D363-0598-20719AE930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22153" y="3930216"/>
            <a:ext cx="1958443" cy="277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CCD7852B-7B93-BDA7-7861-F031E674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725" y="5721397"/>
            <a:ext cx="4791021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NUDEK </a:t>
            </a:r>
            <a:b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ZNUDZENIA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DFD54F-ED19-22D0-5F83-BA8C12F579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48" y="599107"/>
            <a:ext cx="4615072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DA1EB0-47CB-1182-C4B8-9651E10F9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DE47E4D3-ABC8-3068-A199-7FD409D2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322" y="143611"/>
            <a:ext cx="3822192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dirty="0">
                <a:latin typeface="Segoe UI" panose="020B0502040204020203" pitchFamily="34" charset="0"/>
                <a:cs typeface="Segoe UI" panose="020B0502040204020203" pitchFamily="34" charset="0"/>
              </a:rPr>
              <a:t>BRAWOJKA</a:t>
            </a: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DUMY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94F152-60C1-D7D4-D3C7-EAD108540A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12" y="106690"/>
            <a:ext cx="4925995" cy="656596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EDC12B-DE25-9750-9B60-0644D8CA61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513" y="1564875"/>
            <a:ext cx="6889077" cy="516376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BE3E78F-33A2-6630-C956-D8E32342AF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420" y="94656"/>
            <a:ext cx="2078916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AA76F-53E4-B53B-4B8A-AAF78542B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D90454D-D3F8-E372-568D-D68FDE11DB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34" y="154775"/>
            <a:ext cx="4846740" cy="6450127"/>
          </a:xfrm>
          <a:prstGeom prst="rect">
            <a:avLst/>
          </a:prstGeom>
        </p:spPr>
      </p:pic>
      <p:pic>
        <p:nvPicPr>
          <p:cNvPr id="6" name="Obraz 5" descr="Obraz zawierający clipart, Kreskówka, kreskówka, ilustracja&#10;&#10;Zawartość wygenerowana przez AI może być niepoprawna.">
            <a:extLst>
              <a:ext uri="{FF2B5EF4-FFF2-40B4-BE49-F238E27FC236}">
                <a16:creationId xmlns:a16="http://schemas.microsoft.com/office/drawing/2014/main" id="{F594B31F-D079-3169-75BD-8442FA370D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923254"/>
            <a:ext cx="2074025" cy="293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C46F747-71D5-F565-65D1-00B4617F47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482" y="95781"/>
            <a:ext cx="4846740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F689E-4AE1-7DD2-0C68-139A97BC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418A419-AB9F-202B-2E30-A580478E8B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" y="25052"/>
            <a:ext cx="1938696" cy="27373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26403DD-ED70-8768-07F5-2771790E37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374" y="208763"/>
            <a:ext cx="7035394" cy="3962743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8C4BD44-81C4-EC21-7BCF-79AFD500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334" y="175619"/>
            <a:ext cx="4746886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 ZIELONEK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ZAZDROŚCI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0CCEADD-9FCB-EEC9-158B-9306A7CDF0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5" y="2968415"/>
            <a:ext cx="6901270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AA94DE0-00FD-2DBB-B0CA-9A366D4243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939" y="2629599"/>
            <a:ext cx="7247912" cy="408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0FAEE73-B177-86C3-8DAF-AD54CDD93A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128" y="255638"/>
            <a:ext cx="1953007" cy="26837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506B334-7271-CE42-EB43-E7F7E51C12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65" y="255638"/>
            <a:ext cx="6369068" cy="359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39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reskówka, anime, ilustracja, ubrania&#10;&#10;Zawartość wygenerowana przez AI może być niepoprawna.">
            <a:extLst>
              <a:ext uri="{FF2B5EF4-FFF2-40B4-BE49-F238E27FC236}">
                <a16:creationId xmlns:a16="http://schemas.microsoft.com/office/drawing/2014/main" id="{76D79F4F-970C-3716-7614-1B601271E4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384257" y="430616"/>
            <a:ext cx="1807743" cy="255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0269C80-2A91-781C-1FAA-A35C752EF0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718735" cy="378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E2D78F-E229-ACB2-4B2A-D79F012DA4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02" y="2976512"/>
            <a:ext cx="6620412" cy="373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AE30757-2987-7FBD-C2E2-14EBAA8C17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117" y="208778"/>
            <a:ext cx="456020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lipart, Kreskówka, kreskówka&#10;&#10;Zawartość wygenerowana przez AI może być niepoprawna.">
            <a:extLst>
              <a:ext uri="{FF2B5EF4-FFF2-40B4-BE49-F238E27FC236}">
                <a16:creationId xmlns:a16="http://schemas.microsoft.com/office/drawing/2014/main" id="{2FFC31DF-5530-9D14-075F-D54ACA8A8F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07878" y="58290"/>
            <a:ext cx="1983328" cy="280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31F0B6B-CECF-EEC3-F353-5A8B353437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857" y="108154"/>
            <a:ext cx="4352809" cy="65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4ED359-7517-3258-614C-053CDC675B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4" y="88490"/>
            <a:ext cx="4395019" cy="642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6CEE632-A9D6-E536-F79B-DAAFF89967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982" y="277604"/>
            <a:ext cx="43346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reskówka, szkic, ilustracja, clipart&#10;&#10;Zawartość wygenerowana przez AI może być niepoprawna.">
            <a:extLst>
              <a:ext uri="{FF2B5EF4-FFF2-40B4-BE49-F238E27FC236}">
                <a16:creationId xmlns:a16="http://schemas.microsoft.com/office/drawing/2014/main" id="{8BA00BB9-3CE2-1172-2AEA-4FA622AE9D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19629" y="2238035"/>
            <a:ext cx="2067571" cy="2925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E7CAEF5-FB87-AC45-05E3-2073F238A8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6" y="68826"/>
            <a:ext cx="4617222" cy="672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E868A16-54BB-ADF5-A7A5-B81CFC9473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540" y="68826"/>
            <a:ext cx="4361434" cy="670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92EBC95-6CE6-E250-9A46-EFB757F563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454" y="0"/>
            <a:ext cx="5291787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26775F7-5411-88EB-1C4B-3B2AAB1F07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07" y="98322"/>
            <a:ext cx="11772491" cy="66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zuciaki – projekt wspierający rozwój inteligencji emocjonalnej | BLIŻEJ  PRZEDSZKOLA">
            <a:extLst>
              <a:ext uri="{FF2B5EF4-FFF2-40B4-BE49-F238E27FC236}">
                <a16:creationId xmlns:a16="http://schemas.microsoft.com/office/drawing/2014/main" id="{3D537354-F4EF-866B-67C1-2F9872D8D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9"/>
          <a:stretch>
            <a:fillRect/>
          </a:stretch>
        </p:blipFill>
        <p:spPr bwMode="auto">
          <a:xfrm>
            <a:off x="5794414" y="1609900"/>
            <a:ext cx="5943632" cy="52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B1F6731-6DB9-4A9F-1DFF-AAFDE05A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33" y="694944"/>
            <a:ext cx="6161968" cy="640080"/>
          </a:xfrm>
        </p:spPr>
        <p:txBody>
          <a:bodyPr rtlCol="0"/>
          <a:lstStyle>
            <a:defPPr>
              <a:defRPr lang="pl-PL"/>
            </a:defPPr>
          </a:lstStyle>
          <a:p>
            <a:r>
              <a:rPr lang="pl-PL" dirty="0"/>
              <a:t>CEL GŁÓWNY: 	         	</a:t>
            </a:r>
          </a:p>
        </p:txBody>
      </p:sp>
      <p:sp>
        <p:nvSpPr>
          <p:cNvPr id="5" name="Tekst — symbol zastępczy 12">
            <a:extLst>
              <a:ext uri="{FF2B5EF4-FFF2-40B4-BE49-F238E27FC236}">
                <a16:creationId xmlns:a16="http://schemas.microsoft.com/office/drawing/2014/main" id="{27A7A12C-B9B2-FBB5-4591-110BA3CF3B44}"/>
              </a:ext>
            </a:extLst>
          </p:cNvPr>
          <p:cNvSpPr txBox="1">
            <a:spLocks/>
          </p:cNvSpPr>
          <p:nvPr/>
        </p:nvSpPr>
        <p:spPr>
          <a:xfrm>
            <a:off x="411126" y="1534886"/>
            <a:ext cx="5543360" cy="11708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pl-PL" sz="2200" b="1" kern="120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pl-PL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4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1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pl-PL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dirty="0"/>
              <a:t>rozwijanie kompetencji emocjonalnych dzieci w wieku przedszkolnym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43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07177-0272-4574-0691-641C93F69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8BDC9CA-3754-A3F1-E94F-B9020ACC3B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2" y="175955"/>
            <a:ext cx="11369438" cy="645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3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8F66205-6283-747F-707D-31DD9610F03D}"/>
              </a:ext>
            </a:extLst>
          </p:cNvPr>
          <p:cNvSpPr txBox="1"/>
          <p:nvPr/>
        </p:nvSpPr>
        <p:spPr>
          <a:xfrm>
            <a:off x="729343" y="2952020"/>
            <a:ext cx="336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DZIEKUJĘ</a:t>
            </a:r>
          </a:p>
        </p:txBody>
      </p:sp>
      <p:pic>
        <p:nvPicPr>
          <p:cNvPr id="2" name="Picture 2" descr="Czuciaki – projekt wspierający rozwój inteligencji emocjonalnej | BLIŻEJ  PRZEDSZKOLA">
            <a:extLst>
              <a:ext uri="{FF2B5EF4-FFF2-40B4-BE49-F238E27FC236}">
                <a16:creationId xmlns:a16="http://schemas.microsoft.com/office/drawing/2014/main" id="{FD26C203-F92B-4CE6-8215-8BF363398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683" y="338703"/>
            <a:ext cx="8098973" cy="6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3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A7ABCE-41DF-C700-04DB-485CDB32F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75D1A8-9A3B-EB74-6E48-BA0AC79B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" y="468956"/>
            <a:ext cx="5640108" cy="640080"/>
          </a:xfrm>
        </p:spPr>
        <p:txBody>
          <a:bodyPr rtlCol="0"/>
          <a:lstStyle>
            <a:defPPr>
              <a:defRPr lang="pl-PL"/>
            </a:defPPr>
          </a:lstStyle>
          <a:p>
            <a:r>
              <a:rPr lang="pl-PL" dirty="0"/>
              <a:t>CELE SZCZEGÓŁOWE:		         	</a:t>
            </a: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5E6C0ADE-CE40-722B-9A14-89AF7E0D2E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643" y="1317170"/>
            <a:ext cx="11430714" cy="4970173"/>
          </a:xfrm>
        </p:spPr>
        <p:txBody>
          <a:bodyPr rtlCol="0"/>
          <a:lstStyle>
            <a:defPPr>
              <a:defRPr lang="pl-PL"/>
            </a:defPPr>
          </a:lstStyle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nauka rozpoznawania i nazywania emocji własnych i innych;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stwarzanie okazji do swobodnego wypowiadania się na temat uczuć i stanów emocjonalnych;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zrozumienie, że wszystkie emocje są potrzebne i naturalne;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oswajanie się z trudnymi emocjami poprzez działania twórcze i zabawowe;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nauka sposobów radzenia sobie z emocjami i ich regulowania;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rozwijanie empatii wobec siebie i innych;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budowanie pozytywnych relacji rówieśniczych;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wzmacnianie poczucia bezpieczeństwa emocjonalnego;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integracja dzieci poprzez wspólne działania artystyczne i ruchowe.</a:t>
            </a:r>
          </a:p>
        </p:txBody>
      </p:sp>
    </p:spTree>
    <p:extLst>
      <p:ext uri="{BB962C8B-B14F-4D97-AF65-F5344CB8AC3E}">
        <p14:creationId xmlns:p14="http://schemas.microsoft.com/office/powerpoint/2010/main" val="14863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079DE-A0D4-A202-692A-7C616870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E176E4-48F7-B58E-2B35-E1D181E0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" y="468956"/>
            <a:ext cx="5640108" cy="640080"/>
          </a:xfrm>
        </p:spPr>
        <p:txBody>
          <a:bodyPr rtlCol="0"/>
          <a:lstStyle>
            <a:defPPr>
              <a:defRPr lang="pl-PL"/>
            </a:defPPr>
          </a:lstStyle>
          <a:p>
            <a:r>
              <a:rPr lang="pl-PL" dirty="0"/>
              <a:t>ZADANIA PROJEKTU:		         	</a:t>
            </a: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5D391689-89F8-639D-52F3-54C5614E5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643" y="1557092"/>
            <a:ext cx="11430714" cy="3743815"/>
          </a:xfrm>
        </p:spPr>
        <p:txBody>
          <a:bodyPr rtlCol="0"/>
          <a:lstStyle>
            <a:defPPr>
              <a:defRPr lang="pl-PL"/>
            </a:defPPr>
          </a:lstStyle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czytanie bajek </a:t>
            </a:r>
            <a:r>
              <a:rPr lang="pl-PL" sz="2800" dirty="0" err="1"/>
              <a:t>psychoedukacyjnych</a:t>
            </a:r>
            <a:r>
              <a:rPr lang="pl-PL" sz="2800" dirty="0"/>
              <a:t> </a:t>
            </a:r>
            <a:r>
              <a:rPr lang="pl-PL" sz="2800" dirty="0" err="1"/>
              <a:t>tzw</a:t>
            </a:r>
            <a:r>
              <a:rPr lang="pl-PL" sz="2800" dirty="0"/>
              <a:t> </a:t>
            </a:r>
            <a:r>
              <a:rPr lang="pl-PL" sz="2800" dirty="0" err="1"/>
              <a:t>bajpoterapia</a:t>
            </a:r>
            <a:r>
              <a:rPr lang="pl-PL" sz="2800" dirty="0"/>
              <a:t>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organizowanie rozmów kierowanych na temat czytanego tekstu;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organizowanie zabaw </a:t>
            </a:r>
            <a:r>
              <a:rPr lang="pl-PL" sz="2800" dirty="0" err="1"/>
              <a:t>dramowych</a:t>
            </a:r>
            <a:r>
              <a:rPr lang="pl-PL" sz="2800" dirty="0"/>
              <a:t> i teatrzyków z udziałem Czuciaków, zajęć plastycznych, muzycznych, ruchowe;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kształtowanie zdolności do przyjmowania punktu widzenia drugiej osoby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ćwiczenia umiejętności relaksacji i technik oddechowych;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ćwiczenie umiejętności obserwacji, naśladowani, modelowania;</a:t>
            </a:r>
          </a:p>
        </p:txBody>
      </p:sp>
    </p:spTree>
    <p:extLst>
      <p:ext uri="{BB962C8B-B14F-4D97-AF65-F5344CB8AC3E}">
        <p14:creationId xmlns:p14="http://schemas.microsoft.com/office/powerpoint/2010/main" val="39866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42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1497D-EA4E-5D60-15CE-B47544422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89D66F-A1DF-FE47-0C33-07C601E74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36" y="468956"/>
            <a:ext cx="5640108" cy="640080"/>
          </a:xfrm>
        </p:spPr>
        <p:txBody>
          <a:bodyPr rtlCol="0"/>
          <a:lstStyle>
            <a:defPPr>
              <a:defRPr lang="pl-PL"/>
            </a:defPPr>
          </a:lstStyle>
          <a:p>
            <a:r>
              <a:rPr lang="pl-PL" dirty="0"/>
              <a:t>SPODZIEWANE EFEKTY:		         	</a:t>
            </a:r>
          </a:p>
        </p:txBody>
      </p:sp>
      <p:sp>
        <p:nvSpPr>
          <p:cNvPr id="13" name="Tekst — symbol zastępczy 12">
            <a:extLst>
              <a:ext uri="{FF2B5EF4-FFF2-40B4-BE49-F238E27FC236}">
                <a16:creationId xmlns:a16="http://schemas.microsoft.com/office/drawing/2014/main" id="{634A699B-2A63-D483-262F-5604C1263C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643" y="1557092"/>
            <a:ext cx="11430714" cy="3743815"/>
          </a:xfrm>
        </p:spPr>
        <p:txBody>
          <a:bodyPr rtlCol="0"/>
          <a:lstStyle>
            <a:defPPr>
              <a:defRPr lang="pl-PL"/>
            </a:defPPr>
          </a:lstStyle>
          <a:p>
            <a:r>
              <a:rPr lang="pl-PL" sz="2800" dirty="0"/>
              <a:t>Dziecko potrafi:</a:t>
            </a:r>
          </a:p>
          <a:p>
            <a:endParaRPr lang="pl-PL" sz="28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rozpoznawać i nazywać emocje;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zwiększać samoświadomość i akceptować siebie;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otwarcie wyrażać uczucia i potrzeby;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panować nad emocjami  i radzić sobie w trudnych sytuacjach;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rozwijać empatie i pozytywne relacje w grupie;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800" dirty="0"/>
              <a:t>zwiększyć poczucie bezpieczeństwa i sprawczości.</a:t>
            </a:r>
          </a:p>
        </p:txBody>
      </p:sp>
    </p:spTree>
    <p:extLst>
      <p:ext uri="{BB962C8B-B14F-4D97-AF65-F5344CB8AC3E}">
        <p14:creationId xmlns:p14="http://schemas.microsoft.com/office/powerpoint/2010/main" val="6219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ubrania, chłopiec, dziewczyna, szkoła&#10;&#10;Zawartość wygenerowana przez AI może być niepoprawna.">
            <a:extLst>
              <a:ext uri="{FF2B5EF4-FFF2-40B4-BE49-F238E27FC236}">
                <a16:creationId xmlns:a16="http://schemas.microsoft.com/office/drawing/2014/main" id="{768DEAB8-AA30-7D6C-A1B5-CEC3CB3EE8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15" y="576942"/>
            <a:ext cx="4496009" cy="599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C47FA792-7CC8-6C5F-8E4F-307FA211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386" y="199540"/>
            <a:ext cx="4648200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ŚMIESZKA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RADOŚCI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DA70645-499E-C857-D279-FBEDF20301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748" y="976083"/>
            <a:ext cx="4303955" cy="5738607"/>
          </a:xfrm>
          <a:prstGeom prst="rect">
            <a:avLst/>
          </a:prstGeom>
        </p:spPr>
      </p:pic>
      <p:pic>
        <p:nvPicPr>
          <p:cNvPr id="3" name="Obraz 2" descr="Obraz zawierający clipart, ilustracja, kreskówka, rysowanie&#10;&#10;Zawartość wygenerowana przez AI może być niepoprawna.">
            <a:extLst>
              <a:ext uri="{FF2B5EF4-FFF2-40B4-BE49-F238E27FC236}">
                <a16:creationId xmlns:a16="http://schemas.microsoft.com/office/drawing/2014/main" id="{A34D6FA5-2BED-222B-3634-157B6DFC96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54256" y="1482822"/>
            <a:ext cx="1796143" cy="2541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3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43E727-95E1-F5CB-A6FD-A29AD5404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BD0A27A-60FF-1CCC-CADB-2F942998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60" y="1045028"/>
            <a:ext cx="4942829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MARKOTEK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SMUTKU</a:t>
            </a:r>
          </a:p>
        </p:txBody>
      </p:sp>
      <p:pic>
        <p:nvPicPr>
          <p:cNvPr id="4" name="Obraz 3" descr="Obraz zawierający kreskówka, szkic, Animacja, ilustracja&#10;&#10;Zawartość wygenerowana przez AI może być niepoprawna.">
            <a:extLst>
              <a:ext uri="{FF2B5EF4-FFF2-40B4-BE49-F238E27FC236}">
                <a16:creationId xmlns:a16="http://schemas.microsoft.com/office/drawing/2014/main" id="{5A301D7B-3EE5-A54A-E769-21FFEF5EE0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815054" cy="2568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Obraz zawierający w pomieszczeniu, obuwie, ubrania, podłoga&#10;&#10;Zawartość wygenerowana przez AI może być niepoprawna.">
            <a:extLst>
              <a:ext uri="{FF2B5EF4-FFF2-40B4-BE49-F238E27FC236}">
                <a16:creationId xmlns:a16="http://schemas.microsoft.com/office/drawing/2014/main" id="{E68611C0-C3FE-DA21-608C-C1CF175F07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1749"/>
            <a:ext cx="5740958" cy="4305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353D4D5-BFD0-B84F-3820-277AE4F24D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666" y="241161"/>
            <a:ext cx="6314452" cy="47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A55CC-EFE0-51B5-FAC9-552B50684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 pomieszczeniu, meble, krzesło, stół&#10;&#10;Zawartość wygenerowana przez AI może być niepoprawna.">
            <a:extLst>
              <a:ext uri="{FF2B5EF4-FFF2-40B4-BE49-F238E27FC236}">
                <a16:creationId xmlns:a16="http://schemas.microsoft.com/office/drawing/2014/main" id="{63871899-A599-4FFB-CC61-0B97551234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1" y="180871"/>
            <a:ext cx="4261756" cy="568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65DA70-5CEE-6CAA-6F54-7B4AD2798B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339" y="215092"/>
            <a:ext cx="4250555" cy="565817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85D2F98-AF79-02D0-E1D4-97C24D64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857" y="5771745"/>
            <a:ext cx="4910764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 ŁAŁ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ZDZIWIENIA</a:t>
            </a:r>
          </a:p>
        </p:txBody>
      </p:sp>
      <p:pic>
        <p:nvPicPr>
          <p:cNvPr id="7" name="Obraz 6" descr="Obraz zawierający clipart, kapelusz, ilustracja, kreskówka&#10;&#10;Zawartość wygenerowana przez AI może być niepoprawna.">
            <a:extLst>
              <a:ext uri="{FF2B5EF4-FFF2-40B4-BE49-F238E27FC236}">
                <a16:creationId xmlns:a16="http://schemas.microsoft.com/office/drawing/2014/main" id="{C14C1FE3-E3CB-5A8D-A71A-D1FF82AB47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24820" y="3758086"/>
            <a:ext cx="1738912" cy="246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66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DFFFE"/>
            </a:gs>
            <a:gs pos="66020">
              <a:srgbClr val="F3FFFF"/>
            </a:gs>
            <a:gs pos="37992">
              <a:srgbClr val="FFFFFF"/>
            </a:gs>
            <a:gs pos="7000">
              <a:srgbClr val="EAFCFE"/>
            </a:gs>
          </a:gsLst>
          <a:lin ang="27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433D72-814B-DCF3-C2AF-888605FF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7A94468-1796-26C1-8E66-0EA3965102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63" y="157053"/>
            <a:ext cx="4685686" cy="624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Obraz zawierający kreskówka&#10;&#10;Zawartość wygenerowana przez AI może być niepoprawna.">
            <a:extLst>
              <a:ext uri="{FF2B5EF4-FFF2-40B4-BE49-F238E27FC236}">
                <a16:creationId xmlns:a16="http://schemas.microsoft.com/office/drawing/2014/main" id="{86AEE788-E763-81C8-0FAD-7C36311882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07889" y="3346102"/>
            <a:ext cx="1925092" cy="272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321015-E3A0-7899-A7EB-E2357BFCB3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122" y="103377"/>
            <a:ext cx="4350022" cy="580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8FA5E560-3860-3C13-F92F-BBCB47878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062" y="5706156"/>
            <a:ext cx="4507400" cy="603504"/>
          </a:xfrm>
        </p:spPr>
        <p:txBody>
          <a:bodyPr rtlCol="0">
            <a:noAutofit/>
          </a:bodyPr>
          <a:lstStyle>
            <a:defPPr>
              <a:defRPr lang="pl-PL"/>
            </a:defPPr>
          </a:lstStyle>
          <a:p>
            <a:pPr algn="ctr" rtl="0"/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GNIEWEK </a:t>
            </a:r>
            <a:b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3200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 WYSPY ZŁOŚCI</a:t>
            </a:r>
          </a:p>
        </p:txBody>
      </p:sp>
    </p:spTree>
    <p:extLst>
      <p:ext uri="{BB962C8B-B14F-4D97-AF65-F5344CB8AC3E}">
        <p14:creationId xmlns:p14="http://schemas.microsoft.com/office/powerpoint/2010/main" val="5881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theme/theme1.xml><?xml version="1.0" encoding="utf-8"?>
<a:theme xmlns:a="http://schemas.openxmlformats.org/drawingml/2006/main" name="samouczek dotyczący programu PowerPoint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Custom 25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034_TF23161501_Win32" id="{051D1B12-8620-4D23-9C3D-5CAE457EE3ED}" vid="{14CD86C4-B008-46E7-A1EE-96CB9E2F5070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B5E642-2105-4BCD-B2FF-3F003C65D9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4C888F-483C-465B-B45E-BDB1FA8C2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DFB567-F713-4E5C-9C02-4E8A3B92AA4C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f0d45a2-344c-4fe0-9811-4277bf2c2e17"/>
    <ds:schemaRef ds:uri="bb13cd20-357b-48a5-aff4-3bb4b52aae3e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Uczucie przytłoczenia</Template>
  <TotalTime>248</TotalTime>
  <Words>278</Words>
  <Application>Microsoft Office PowerPoint</Application>
  <PresentationFormat>Panoramiczny</PresentationFormat>
  <Paragraphs>53</Paragraphs>
  <Slides>21</Slides>
  <Notes>14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Segoe UI</vt:lpstr>
      <vt:lpstr>Segoe UI Semibold</vt:lpstr>
      <vt:lpstr>Wingdings</vt:lpstr>
      <vt:lpstr>samouczek dotyczący programu PowerPoint</vt:lpstr>
      <vt:lpstr>Projekt edukacyjny dla dzieci 5 letnich </vt:lpstr>
      <vt:lpstr>CEL GŁÓWNY:            </vt:lpstr>
      <vt:lpstr>CELE SZCZEGÓŁOWE:            </vt:lpstr>
      <vt:lpstr>ZADANIA PROJEKTU:            </vt:lpstr>
      <vt:lpstr>SPODZIEWANE EFEKTY:            </vt:lpstr>
      <vt:lpstr>ŚMIESZKA  Z WYSPY RADOŚCI</vt:lpstr>
      <vt:lpstr>MARKOTEK  Z WYSPY SMUTKU</vt:lpstr>
      <vt:lpstr>PAN ŁAŁ  Z WYSPY ZDZIWIENIA</vt:lpstr>
      <vt:lpstr>GNIEWEK  Z WYSPY ZŁOŚCI</vt:lpstr>
      <vt:lpstr>BOJEK  Z WYSPY STRACHU</vt:lpstr>
      <vt:lpstr>NUDEK  Z WYSPY ZNUDZENIA</vt:lpstr>
      <vt:lpstr>BRAWOJKA  Z WYSPY DUMY</vt:lpstr>
      <vt:lpstr>Prezentacja programu PowerPoint</vt:lpstr>
      <vt:lpstr>PAN ZIELONEK  Z WYSPY ZAZDROŚCI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Magda F.</dc:creator>
  <cp:lastModifiedBy>Magda F.</cp:lastModifiedBy>
  <cp:revision>21</cp:revision>
  <dcterms:created xsi:type="dcterms:W3CDTF">2026-02-05T07:42:40Z</dcterms:created>
  <dcterms:modified xsi:type="dcterms:W3CDTF">2026-06-21T07:48:11Z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  <property fmtid="{D5CDD505-2E9C-101B-9397-08002B2CF9AE}" pid="3" name="MediaServiceImageTags">
    <vt:lpwstr/>
  </property>
</Properties>
</file>