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9" r:id="rId3"/>
    <p:sldId id="267" r:id="rId4"/>
    <p:sldId id="268" r:id="rId5"/>
    <p:sldId id="270" r:id="rId6"/>
    <p:sldId id="257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61" r:id="rId21"/>
    <p:sldId id="284" r:id="rId22"/>
    <p:sldId id="287" r:id="rId23"/>
    <p:sldId id="285" r:id="rId24"/>
    <p:sldId id="286" r:id="rId25"/>
    <p:sldId id="288" r:id="rId26"/>
    <p:sldId id="291" r:id="rId27"/>
    <p:sldId id="289" r:id="rId28"/>
    <p:sldId id="290" r:id="rId29"/>
    <p:sldId id="264" r:id="rId30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9" autoAdjust="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1E93BE0-FC2A-4EC2-834A-5D8844A04E66}" type="datetime1">
              <a:rPr lang="pl-PL" smtClean="0"/>
              <a:t>13.06.2024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DF7DD-EDB0-447D-B027-E1AA6404A2A5}" type="datetime1">
              <a:rPr lang="pl-PL" smtClean="0"/>
              <a:pPr/>
              <a:t>13.06.2024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A1D7B6F-E65C-42E7-86A5-0A01C6C9522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739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7412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7809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25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fika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3" name="Podtytuł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WZORZEC</a:t>
            </a:r>
          </a:p>
        </p:txBody>
      </p:sp>
      <p:sp>
        <p:nvSpPr>
          <p:cNvPr id="42" name="Obraz — symbol zastępczy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Prezentacja</a:t>
            </a:r>
            <a:br>
              <a:rPr lang="pl-PL" noProof="0"/>
            </a:br>
            <a:r>
              <a:rPr lang="pl-PL" noProof="0"/>
              <a:t>Tytuł</a:t>
            </a:r>
          </a:p>
        </p:txBody>
      </p:sp>
      <p:sp>
        <p:nvSpPr>
          <p:cNvPr id="45" name="Tekst — symbol zastępczy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l-PL" noProof="0"/>
              <a:t>MIESIĄC</a:t>
            </a:r>
            <a:br>
              <a:rPr lang="pl-PL" noProof="0"/>
            </a:br>
            <a:r>
              <a:rPr lang="pl-P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podziękowani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fika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Dowolny kształt: Kształt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0" name="Dowolny kształt: Kształt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2" name="Dowolny kształt: Kształt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6" name="Dowolny kształt: Kształt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1" name="Dowolny kształt: Kształt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3" name="Dowolny kształt: Kształt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5" name="Dowolny kształt: Kształt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Dziękujemy!</a:t>
            </a:r>
          </a:p>
        </p:txBody>
      </p:sp>
      <p:grpSp>
        <p:nvGrpSpPr>
          <p:cNvPr id="23" name="Grafika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30" name="Obraz — symbol zastępczy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5" name="Tekst — symbol zastępczy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fika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Prezentacja</a:t>
            </a:r>
            <a:br>
              <a:rPr lang="pl-PL" noProof="0"/>
            </a:br>
            <a:r>
              <a:rPr lang="pl-PL" noProof="0"/>
              <a:t>Tytuł</a:t>
            </a:r>
          </a:p>
        </p:txBody>
      </p:sp>
      <p:sp>
        <p:nvSpPr>
          <p:cNvPr id="23" name="Podtytuł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a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grpSp>
        <p:nvGrpSpPr>
          <p:cNvPr id="31" name="Grafika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25" name="Grafika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20XX.MM.DD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Grafika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Slajd podziału</a:t>
            </a:r>
          </a:p>
        </p:txBody>
      </p:sp>
      <p:grpSp>
        <p:nvGrpSpPr>
          <p:cNvPr id="26" name="Grafika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21" name="Tekst — symbol zastępczy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a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25" name="Grafika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20XX.MM.DD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Grafika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grpSp>
        <p:nvGrpSpPr>
          <p:cNvPr id="26" name="Grafika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7" name="Tytuł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l-PL" noProof="0"/>
              <a:t>Kliknij, aby edytować styl wzorca tytułu</a:t>
            </a:r>
          </a:p>
        </p:txBody>
      </p:sp>
      <p:sp>
        <p:nvSpPr>
          <p:cNvPr id="22" name="Zawartość — symbol zastępczy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a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25" name="Grafika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20XX.MM.DD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Grafika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grpSp>
        <p:nvGrpSpPr>
          <p:cNvPr id="26" name="Grafika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7" name="Tytuł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l-PL" noProof="0"/>
              <a:t>Kliknij, aby edytować styl wzorca tytułu</a:t>
            </a:r>
          </a:p>
        </p:txBody>
      </p:sp>
      <p:sp>
        <p:nvSpPr>
          <p:cNvPr id="17" name="Zawartość — symbol zastępczy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18" name="Zawartość — symbol zastępczy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a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25" name="Grafika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20XX.MM.DD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Grafika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grpSp>
        <p:nvGrpSpPr>
          <p:cNvPr id="26" name="Grafika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7" name="Tytuł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l-PL" noProof="0"/>
              <a:t>Kliknij, aby edytować styl wzorca tytułu</a:t>
            </a:r>
          </a:p>
        </p:txBody>
      </p:sp>
      <p:sp>
        <p:nvSpPr>
          <p:cNvPr id="17" name="Tekst — symbol zastępczy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18" name="Zawartość — symbol zastępczy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19" name="Tekst — symbol zastępczy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0" name="Zawartość — symbol zastępczy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a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6" name="Grafika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7" name="Grafika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6" name="Zawartość — symbol zastępczy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19" name="Tekst — symbol zastępczy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z wykre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a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6" name="Grafika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7" name="Grafika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7" name="Obraz — symbol zastępczy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8" name="Tekst — symbol zastępczy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a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25" name="Grafika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20XX.MM.DD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Grafika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grpSp>
        <p:nvGrpSpPr>
          <p:cNvPr id="26" name="Grafika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7" name="Tytuł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a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25" name="Grafika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20XX.MM.DD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Grafika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grpSp>
        <p:nvGrpSpPr>
          <p:cNvPr id="26" name="Grafika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7" name="Tytuł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a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grpSp>
        <p:nvGrpSpPr>
          <p:cNvPr id="31" name="Grafika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25" name="Grafika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6" name="Obraz — symbol zastępczy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20XX.MM.DD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Grafika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Slajd podziału</a:t>
            </a:r>
          </a:p>
        </p:txBody>
      </p:sp>
      <p:grpSp>
        <p:nvGrpSpPr>
          <p:cNvPr id="26" name="Grafika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a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20XX.MM.DD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grpSp>
        <p:nvGrpSpPr>
          <p:cNvPr id="26" name="Grafika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Dowolny kształt: Kształt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8" name="Dowolny kształt: Kształt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ęczn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fika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23" name="Tekst — symbol zastępczy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pl-PL" noProof="0"/>
              <a:t>1</a:t>
            </a:r>
          </a:p>
        </p:txBody>
      </p:sp>
      <p:sp>
        <p:nvSpPr>
          <p:cNvPr id="26" name="Tekst — symbol zastępczy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3" name="Tekst — symbol zastępczy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pl-PL" noProof="0"/>
              <a:t>2</a:t>
            </a:r>
          </a:p>
        </p:txBody>
      </p:sp>
      <p:sp>
        <p:nvSpPr>
          <p:cNvPr id="34" name="Tekst — symbol zastępczy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7" name="Tekst — symbol zastępczy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pl-PL" noProof="0"/>
              <a:t>3</a:t>
            </a:r>
          </a:p>
        </p:txBody>
      </p:sp>
      <p:sp>
        <p:nvSpPr>
          <p:cNvPr id="38" name="Tekst — symbol zastępczy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0" name="Tekst — symbol zastępczy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3" name="Tekst — symbol zastępczy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5" name="Tekst — symbol zastępczy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6" name="Tekst — symbol zastępczy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8" name="Tekst — symbol zastępczy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9" name="Tekst — symbol zastępczy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0" name="Tekst — symbol zastępczy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5" name="Obraz — symbol zastępczy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56" name="Obraz — symbol zastępczy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57" name="Obraz — symbol zastępczy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58" name="Obraz — symbol zastępczy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Jak używać tego szablonu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tekst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fika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20XX.MM.DD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0" name="Grafika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1" name="Grafika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Układ tekstu 1</a:t>
            </a:r>
          </a:p>
        </p:txBody>
      </p:sp>
      <p:sp>
        <p:nvSpPr>
          <p:cNvPr id="17" name="Tekst — symbol zastępczy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grpSp>
        <p:nvGrpSpPr>
          <p:cNvPr id="19" name="Grafika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24" name="Obraz — symbol zastępczy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tekst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fika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20XX.MM.DD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fika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12" name="Grafika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Układ tekstu 2</a:t>
            </a:r>
          </a:p>
        </p:txBody>
      </p:sp>
      <p:sp>
        <p:nvSpPr>
          <p:cNvPr id="17" name="Tekst — symbol zastępczy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18" name="Tekst — symbol zastępczy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20" name="Tekst — symbol zastępczy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grpSp>
        <p:nvGrpSpPr>
          <p:cNvPr id="22" name="Grafika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27" name="Obraz — symbol zastępczy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 z podtytu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fika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Dowolny kształt: Kształt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20" name="Dowolny kształt: Kształt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Tytuł sekcji 1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0" name="Grafika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1" name="Grafika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Porównanie</a:t>
            </a:r>
          </a:p>
        </p:txBody>
      </p:sp>
      <p:sp>
        <p:nvSpPr>
          <p:cNvPr id="15" name="Tekst — symbol zastępczy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Tytuł sekcji 1</a:t>
            </a:r>
          </a:p>
        </p:txBody>
      </p:sp>
      <p:sp>
        <p:nvSpPr>
          <p:cNvPr id="16" name="Zawartość — symbol zastępczy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</p:txBody>
      </p:sp>
      <p:sp>
        <p:nvSpPr>
          <p:cNvPr id="17" name="Tekst — symbol zastępczy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WYKRE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a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6" name="Grafika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7" name="Grafika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SLAJD Z WYKRESEM</a:t>
            </a:r>
          </a:p>
        </p:txBody>
      </p:sp>
      <p:sp>
        <p:nvSpPr>
          <p:cNvPr id="10" name="Tekst — symbol zastępczy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23" name="Wykres — symbol zastępczy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/>
              <a:t>Kliknij ikonę, aby dodać wykres</a:t>
            </a:r>
          </a:p>
        </p:txBody>
      </p:sp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abel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a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6" name="Grafika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7" name="Grafika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Slajd z tabelą</a:t>
            </a:r>
          </a:p>
        </p:txBody>
      </p:sp>
      <p:sp>
        <p:nvSpPr>
          <p:cNvPr id="10" name="Tekst — symbol zastępczy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15" name="Tabela — symbol zastępczy 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/>
              <a:t>Kliknij ikonę, aby dodać tabelę</a:t>
            </a:r>
          </a:p>
        </p:txBody>
      </p:sp>
      <p:sp>
        <p:nvSpPr>
          <p:cNvPr id="17" name="Dowolny kształt: Kształt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8" name="Dowolny kształt: Kształt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fika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grpSp>
        <p:nvGrpSpPr>
          <p:cNvPr id="9" name="Grafika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16" name="Tekst — symbol zastępczy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pl-PL" noProof="0"/>
              <a:t>EDYTUJ STYLE WZORCA TEKSTU</a:t>
            </a:r>
          </a:p>
        </p:txBody>
      </p:sp>
      <p:sp>
        <p:nvSpPr>
          <p:cNvPr id="20" name="Obraz — symbol zastępczy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5" name="Tytuł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Duży obraz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ip wideo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fika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l-PL" noProof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3" name="Symbol zastępczy multimediów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pl-PL" noProof="0"/>
              <a:t>Kliknij ikonę, aby dodać multimedia</a:t>
            </a:r>
          </a:p>
        </p:txBody>
      </p:sp>
      <p:sp>
        <p:nvSpPr>
          <p:cNvPr id="17" name="Dowolny kształt: Kształt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6" name="Dowolny kształt: Kształt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pl-PL" noProof="0"/>
              <a:t> </a:t>
            </a:r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  <p:sp>
        <p:nvSpPr>
          <p:cNvPr id="18" name="Dowolny kształt: Kształt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l-PL" noProof="0"/>
              <a:t>20XX.MM.DD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khwiki.com/Gallery:Seven_Dwarf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7006533" y="2742987"/>
            <a:ext cx="5268919" cy="1827069"/>
          </a:xfrm>
        </p:spPr>
        <p:txBody>
          <a:bodyPr rtlCol="0">
            <a:noAutofit/>
          </a:bodyPr>
          <a:lstStyle/>
          <a:p>
            <a:pPr rtl="0"/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„Jestem przedszkolakiem”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adaptacyjny</a:t>
            </a:r>
          </a:p>
          <a:p>
            <a:pPr rtl="0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 dzieci 3 letnich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37667" y="333883"/>
            <a:ext cx="2460313" cy="858837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pl-PL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Opracowały:</a:t>
            </a:r>
          </a:p>
          <a:p>
            <a:pPr rtl="0"/>
            <a:r>
              <a:rPr lang="pl-PL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Justyna Bajor</a:t>
            </a:r>
          </a:p>
          <a:p>
            <a:pPr rtl="0"/>
            <a:r>
              <a:rPr lang="pl-PL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Magda Kończal - Fons</a:t>
            </a:r>
          </a:p>
        </p:txBody>
      </p:sp>
      <p:pic>
        <p:nvPicPr>
          <p:cNvPr id="9" name="Obraz — symbol zastępczy 8" descr="Dzieci przy biurku patrzące na notes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1135892-C503-B88C-0C35-51EB9A50A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10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280725B6-49C2-7C20-0315-8CB20F73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-8134" y="327860"/>
            <a:ext cx="5461582" cy="1325563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Spotkanie z Mikołajem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6688513-EF8F-64A5-C993-2020E6272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2071">
            <a:off x="185928" y="3035808"/>
            <a:ext cx="4572000" cy="3429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2789996-FA5C-4F19-DE4F-64C4F690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0040"/>
            <a:ext cx="719328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5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947A7C6-FDD1-A6F9-9EEB-67955C49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11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FC965E42-F6DE-9F60-AC8A-44B960C3B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 karnawałowy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8068CAF-DDD3-08F3-5161-56EC62F73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240" y="870966"/>
            <a:ext cx="7604760" cy="57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CE00EB8-7234-B943-35A2-20192F398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12</a:t>
            </a:fld>
            <a:endParaRPr lang="pl-PL" noProof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5457C0-ABD8-015D-2670-3B8B005C0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8016"/>
            <a:ext cx="6461760" cy="484632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FC6A11D-746A-ADD8-B02A-3EE0A19C5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951" y="1481328"/>
            <a:ext cx="5138928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B5FA662-8A32-46EB-DC2C-AA72C8CF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13</a:t>
            </a:fld>
            <a:endParaRPr lang="pl-PL" noProof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7467A6AD-68B0-1824-64C0-F4F8B4CF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Urodzinki w przedszkolu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5CEB911-A4CA-B60F-FE9C-3230BEF20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4" y="2008697"/>
            <a:ext cx="5736336" cy="430225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065158B-AC7F-18B3-A24D-D2FB17C8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712" y="243396"/>
            <a:ext cx="4550665" cy="60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3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29A37B89-BD31-958F-4FCA-44E5D734A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002" y="2276856"/>
            <a:ext cx="3278124" cy="4370832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DD9E26A-0EA0-95F6-7993-247E93DE7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14</a:t>
            </a:fld>
            <a:endParaRPr lang="pl-PL" noProof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217B2C3-3118-3C8F-9A81-37DEC032F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8776">
            <a:off x="6525767" y="350567"/>
            <a:ext cx="5762687" cy="432201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236426F-2CD3-02BC-1A98-F86F48343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18" y="164592"/>
            <a:ext cx="339471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CE6787-6A20-AA6E-EC9B-8C9AFAF8F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15</a:t>
            </a:fld>
            <a:endParaRPr lang="pl-PL" noProof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436225A1-2851-C690-83E1-C899F0E9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64407" y="354490"/>
            <a:ext cx="4391191" cy="1325563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Tropienie Zajączka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5A25A42-C439-9C9D-50C8-CDDC42FF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1725930"/>
            <a:ext cx="6586728" cy="494004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CDFE7E1-78EE-59D2-F87C-10E3520C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115" y="91854"/>
            <a:ext cx="4253628" cy="567150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53E4D08-31BF-20F9-B085-5579A197F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106" y="1281875"/>
            <a:ext cx="4074414" cy="543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F4BD61D-5EEE-E8C1-F92A-B5E83E5C0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429"/>
            <a:ext cx="5991272" cy="449345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42D1FF8-E2BA-866C-62C6-777FC0B4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16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C9CF0A82-6F24-4E26-0A35-19E60D25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197023" y="262636"/>
            <a:ext cx="4391191" cy="1325563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Zabawy w ogrodzie przedszkolnym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5F1BABE-3AD8-8CC6-2ABE-5D1B79404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15" y="1965960"/>
            <a:ext cx="6303264" cy="472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3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C56A61D-C2A5-F3BB-C5EA-14F6D9B07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17</a:t>
            </a:fld>
            <a:endParaRPr lang="pl-PL" noProof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11D3B00-2972-1FFF-D30E-CFA4B06BD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" y="91440"/>
            <a:ext cx="5486400" cy="41148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8613352-A682-4CB3-FB1E-0103087E3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185" y="91440"/>
            <a:ext cx="5486400" cy="41148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4E0E721-AD97-F698-A9E5-D50BE729A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648" y="2624328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5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86A940E-D48D-5263-CC63-7CE11B3B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18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0356CAFD-E361-F74E-F181-8B9B2ED58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33599" y="262636"/>
            <a:ext cx="4391191" cy="1325563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Dzień kolorowej skarpetki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248ADE9-6186-49BF-37B9-69724620D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30" y="1994982"/>
            <a:ext cx="5754623" cy="43159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C1F6B02-21E1-9181-C0CF-FAB7A2531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016"/>
            <a:ext cx="5754624" cy="431596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C63C250-7962-4379-1A6C-3A0341D5C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808" y="1707642"/>
            <a:ext cx="6696456" cy="50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0E27EE4-25C9-1E5D-EE53-756F753F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19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9FA7652-310C-5EED-1A45-22C18BDC0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133015" y="262635"/>
            <a:ext cx="4391191" cy="1325563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Staś w konkursie piosenki </a:t>
            </a:r>
            <a:r>
              <a:rPr lang="pl-PL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DoReMi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Obraz zawierający ubrania, osoba, obuwie, w pomieszczeniu&#10;&#10;Opis wygenerowany automatycznie">
            <a:extLst>
              <a:ext uri="{FF2B5EF4-FFF2-40B4-BE49-F238E27FC236}">
                <a16:creationId xmlns:a16="http://schemas.microsoft.com/office/drawing/2014/main" id="{9C73F1F3-6C53-4864-3D10-69C8C4DFA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" y="1779016"/>
            <a:ext cx="3754374" cy="5005832"/>
          </a:xfrm>
          <a:prstGeom prst="rect">
            <a:avLst/>
          </a:prstGeom>
        </p:spPr>
      </p:pic>
      <p:pic>
        <p:nvPicPr>
          <p:cNvPr id="8" name="Obraz 7" descr="Obraz zawierający ubrania, w pomieszczeniu, osoba, obuwie&#10;&#10;Opis wygenerowany automatycznie">
            <a:extLst>
              <a:ext uri="{FF2B5EF4-FFF2-40B4-BE49-F238E27FC236}">
                <a16:creationId xmlns:a16="http://schemas.microsoft.com/office/drawing/2014/main" id="{17DCAAC8-9AA5-65E6-5F35-06E49512C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867" y="72136"/>
            <a:ext cx="3827526" cy="5103368"/>
          </a:xfrm>
          <a:prstGeom prst="rect">
            <a:avLst/>
          </a:prstGeom>
        </p:spPr>
      </p:pic>
      <p:pic>
        <p:nvPicPr>
          <p:cNvPr id="10" name="Obraz 9" descr="Obraz zawierający ubrania, w pomieszczeniu, małe dziecko, dziewczyna&#10;&#10;Opis wygenerowany automatycznie">
            <a:extLst>
              <a:ext uri="{FF2B5EF4-FFF2-40B4-BE49-F238E27FC236}">
                <a16:creationId xmlns:a16="http://schemas.microsoft.com/office/drawing/2014/main" id="{D56C031B-3B20-BEBB-2A39-4AC1546B2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007" y="653796"/>
            <a:ext cx="416280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2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514762F-B0B3-5E7C-333E-4B5E4117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2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1DF669FA-D42A-BBB8-7BB2-2BD3AA75F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 główne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369FC94-3DD0-EACC-63D4-B89ED9832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9462" y="2827086"/>
            <a:ext cx="8927465" cy="3483863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Pomoc dzieciom w adaptacji do</a:t>
            </a:r>
          </a:p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nowych warunków przedszkolnych;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Integracja grupy przedszkolnej;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Tworzenie radosnej i serdecznej</a:t>
            </a:r>
          </a:p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atmosfery;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456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smtClean="0"/>
              <a:t>20</a:t>
            </a:fld>
            <a:endParaRPr lang="pl-PL"/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324072A3-9BC2-B870-BA63-466E3584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63319" y="280434"/>
            <a:ext cx="4683284" cy="1325563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otwarte z rodzicami</a:t>
            </a:r>
          </a:p>
        </p:txBody>
      </p:sp>
      <p:pic>
        <p:nvPicPr>
          <p:cNvPr id="15" name="Obraz 14" descr="Obraz zawierający ubrania, w pomieszczeniu, chłopiec, osoba&#10;&#10;Opis wygenerowany automatycznie">
            <a:extLst>
              <a:ext uri="{FF2B5EF4-FFF2-40B4-BE49-F238E27FC236}">
                <a16:creationId xmlns:a16="http://schemas.microsoft.com/office/drawing/2014/main" id="{E135FAFD-1B7D-A241-1CAE-04D11E7B6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" y="1751584"/>
            <a:ext cx="3699510" cy="4932680"/>
          </a:xfrm>
          <a:prstGeom prst="rect">
            <a:avLst/>
          </a:prstGeom>
        </p:spPr>
      </p:pic>
      <p:pic>
        <p:nvPicPr>
          <p:cNvPr id="17" name="Obraz 16" descr="Obraz zawierający ubrania, osoba, obuwie, małe dziecko&#10;&#10;Opis wygenerowany automatycznie">
            <a:extLst>
              <a:ext uri="{FF2B5EF4-FFF2-40B4-BE49-F238E27FC236}">
                <a16:creationId xmlns:a16="http://schemas.microsoft.com/office/drawing/2014/main" id="{C1999FF5-7288-3BE9-D336-1051FD407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378" y="102616"/>
            <a:ext cx="3763518" cy="5018024"/>
          </a:xfrm>
          <a:prstGeom prst="rect">
            <a:avLst/>
          </a:prstGeom>
        </p:spPr>
      </p:pic>
      <p:pic>
        <p:nvPicPr>
          <p:cNvPr id="19" name="Obraz 18" descr="Obraz zawierający w pomieszczeniu, podłoga, ściana, Podłoga&#10;&#10;Opis wygenerowany automatycznie">
            <a:extLst>
              <a:ext uri="{FF2B5EF4-FFF2-40B4-BE49-F238E27FC236}">
                <a16:creationId xmlns:a16="http://schemas.microsoft.com/office/drawing/2014/main" id="{EA60F0D8-CDD4-C686-3B6F-B0B9FC180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828" y="669101"/>
            <a:ext cx="4231386" cy="5641848"/>
          </a:xfrm>
          <a:prstGeom prst="rect">
            <a:avLst/>
          </a:prstGeom>
        </p:spPr>
      </p:pic>
      <p:pic>
        <p:nvPicPr>
          <p:cNvPr id="21" name="Obraz 20" descr="Obraz zawierający w pomieszczeniu, ubrania, ściana, podłoga&#10;&#10;Opis wygenerowany automatycznie">
            <a:extLst>
              <a:ext uri="{FF2B5EF4-FFF2-40B4-BE49-F238E27FC236}">
                <a16:creationId xmlns:a16="http://schemas.microsoft.com/office/drawing/2014/main" id="{4F7E5FBE-1D22-28D5-D812-43A6CC079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366" y="943215"/>
            <a:ext cx="4275202" cy="5700269"/>
          </a:xfrm>
          <a:prstGeom prst="rect">
            <a:avLst/>
          </a:prstGeom>
        </p:spPr>
      </p:pic>
      <p:pic>
        <p:nvPicPr>
          <p:cNvPr id="23" name="Obraz 22" descr="Obraz zawierający obuwie, w pomieszczeniu, osoba, okno&#10;&#10;Opis wygenerowany automatycznie">
            <a:extLst>
              <a:ext uri="{FF2B5EF4-FFF2-40B4-BE49-F238E27FC236}">
                <a16:creationId xmlns:a16="http://schemas.microsoft.com/office/drawing/2014/main" id="{B09701A6-F0B1-E6BA-B9CA-D2B48C8CF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0288" y="578865"/>
            <a:ext cx="4275202" cy="57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675480F-B205-17F8-1866-0F77CF60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21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8BADF05-7B49-76EF-2D58-415887008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Dzień Pszczoły</a:t>
            </a:r>
          </a:p>
        </p:txBody>
      </p:sp>
      <p:pic>
        <p:nvPicPr>
          <p:cNvPr id="12" name="Obraz 11" descr="Obraz zawierający ubrania, obuwie, osoba, w pomieszczeniu&#10;&#10;Opis wygenerowany automatycznie">
            <a:extLst>
              <a:ext uri="{FF2B5EF4-FFF2-40B4-BE49-F238E27FC236}">
                <a16:creationId xmlns:a16="http://schemas.microsoft.com/office/drawing/2014/main" id="{0268DDDE-0D9C-BEF7-6C12-021D1F3F9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2285585"/>
            <a:ext cx="5974080" cy="4480560"/>
          </a:xfrm>
          <a:prstGeom prst="rect">
            <a:avLst/>
          </a:prstGeom>
        </p:spPr>
      </p:pic>
      <p:pic>
        <p:nvPicPr>
          <p:cNvPr id="14" name="Obraz 13" descr="Obraz zawierający w pomieszczeniu, stół, ściana, szkoła&#10;&#10;Opis wygenerowany automatycznie">
            <a:extLst>
              <a:ext uri="{FF2B5EF4-FFF2-40B4-BE49-F238E27FC236}">
                <a16:creationId xmlns:a16="http://schemas.microsoft.com/office/drawing/2014/main" id="{DD59D8BE-433C-AB7E-586E-1816E5F09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401" y="91855"/>
            <a:ext cx="6387679" cy="47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7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5370CCB-AA5B-EFDE-F64B-D47C6D03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22</a:t>
            </a:fld>
            <a:endParaRPr lang="pl-PL" noProof="0"/>
          </a:p>
        </p:txBody>
      </p:sp>
      <p:pic>
        <p:nvPicPr>
          <p:cNvPr id="5" name="Obraz 4" descr="Obraz zawierający ubrania, w pomieszczeniu, podłoga, małe dziecko&#10;&#10;Opis wygenerowany automatycznie">
            <a:extLst>
              <a:ext uri="{FF2B5EF4-FFF2-40B4-BE49-F238E27FC236}">
                <a16:creationId xmlns:a16="http://schemas.microsoft.com/office/drawing/2014/main" id="{DCBD7E4D-EB8D-F732-3309-A7AD8B5D2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" y="1106424"/>
            <a:ext cx="4258818" cy="5678424"/>
          </a:xfrm>
          <a:prstGeom prst="rect">
            <a:avLst/>
          </a:prstGeom>
        </p:spPr>
      </p:pic>
      <p:pic>
        <p:nvPicPr>
          <p:cNvPr id="11" name="Obraz 10" descr="Obraz zawierający ubrania, w pomieszczeniu, ściana, Sztuka dziecięca&#10;&#10;Opis wygenerowany automatycznie">
            <a:extLst>
              <a:ext uri="{FF2B5EF4-FFF2-40B4-BE49-F238E27FC236}">
                <a16:creationId xmlns:a16="http://schemas.microsoft.com/office/drawing/2014/main" id="{BE4A34AB-8E82-9990-58F6-C8F443557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367" y="79188"/>
            <a:ext cx="7425095" cy="556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7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4B32623-52C0-161E-6FEF-A7DD13C9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23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8AAAB107-D4C4-E5AF-729F-2D49796BE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61527" y="215525"/>
            <a:ext cx="5164348" cy="1325563"/>
          </a:xfrm>
        </p:spPr>
        <p:txBody>
          <a:bodyPr>
            <a:normAutofit/>
          </a:bodyPr>
          <a:lstStyle/>
          <a:p>
            <a:r>
              <a:rPr lang="pl-PL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Spotkanie ze </a:t>
            </a:r>
            <a:br>
              <a:rPr lang="pl-PL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strażakami</a:t>
            </a:r>
          </a:p>
        </p:txBody>
      </p:sp>
      <p:pic>
        <p:nvPicPr>
          <p:cNvPr id="6" name="Obraz 5" descr="Obraz zawierający na wolnym powietrzu, trawa, transport, Pojazd lądowy&#10;&#10;Opis wygenerowany automatycznie">
            <a:extLst>
              <a:ext uri="{FF2B5EF4-FFF2-40B4-BE49-F238E27FC236}">
                <a16:creationId xmlns:a16="http://schemas.microsoft.com/office/drawing/2014/main" id="{1D7C8AE0-A6D0-9318-5500-B1ADD882E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453" y="88489"/>
            <a:ext cx="7809781" cy="5857335"/>
          </a:xfrm>
          <a:prstGeom prst="rect">
            <a:avLst/>
          </a:prstGeom>
        </p:spPr>
      </p:pic>
      <p:pic>
        <p:nvPicPr>
          <p:cNvPr id="8" name="Obraz 7" descr="Obraz zawierający na wolnym powietrzu, ubrania, osoba, trawa&#10;&#10;Opis wygenerowany automatycznie">
            <a:extLst>
              <a:ext uri="{FF2B5EF4-FFF2-40B4-BE49-F238E27FC236}">
                <a16:creationId xmlns:a16="http://schemas.microsoft.com/office/drawing/2014/main" id="{28BE93F0-6D2E-F32F-1A1E-F449C3BA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08" y="1464658"/>
            <a:ext cx="3973838" cy="52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53DD9C7-646B-727D-0246-A13EA7D3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24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C221B2C4-1857-F5C7-F02C-AB400534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28266" y="395070"/>
            <a:ext cx="2026420" cy="1325563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Piknik</a:t>
            </a:r>
          </a:p>
        </p:txBody>
      </p:sp>
      <p:pic>
        <p:nvPicPr>
          <p:cNvPr id="6" name="Obraz 5" descr="Obraz zawierający na wolnym powietrzu, ubrania, trawa, osoba&#10;&#10;Opis wygenerowany automatycznie">
            <a:extLst>
              <a:ext uri="{FF2B5EF4-FFF2-40B4-BE49-F238E27FC236}">
                <a16:creationId xmlns:a16="http://schemas.microsoft.com/office/drawing/2014/main" id="{ED15A766-E34E-8BEE-B718-271F8AFB0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5" y="2654780"/>
            <a:ext cx="5489275" cy="4116956"/>
          </a:xfrm>
          <a:prstGeom prst="rect">
            <a:avLst/>
          </a:prstGeom>
        </p:spPr>
      </p:pic>
      <p:pic>
        <p:nvPicPr>
          <p:cNvPr id="8" name="Obraz 7" descr="Obraz zawierający ubrania, na wolnym powietrzu, osoba, trawa&#10;&#10;Opis wygenerowany automatycznie">
            <a:extLst>
              <a:ext uri="{FF2B5EF4-FFF2-40B4-BE49-F238E27FC236}">
                <a16:creationId xmlns:a16="http://schemas.microsoft.com/office/drawing/2014/main" id="{6F4E15C3-0C0E-794B-8D44-6B06909E5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234" y="69012"/>
            <a:ext cx="6101751" cy="4576313"/>
          </a:xfrm>
          <a:prstGeom prst="rect">
            <a:avLst/>
          </a:prstGeom>
        </p:spPr>
      </p:pic>
      <p:pic>
        <p:nvPicPr>
          <p:cNvPr id="10" name="Obraz 9" descr="Obraz zawierający ubrania, na wolnym powietrzu, osoba, Ludzka twarz&#10;&#10;Opis wygenerowany automatycznie">
            <a:extLst>
              <a:ext uri="{FF2B5EF4-FFF2-40B4-BE49-F238E27FC236}">
                <a16:creationId xmlns:a16="http://schemas.microsoft.com/office/drawing/2014/main" id="{0637F90A-407E-CA86-ADF9-BBB824F81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724" y="1466492"/>
            <a:ext cx="6774611" cy="508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EAA1115-0D9A-CE20-2F17-4BB7779D3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25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92C7EC28-456D-2367-5B8B-6372E8D5E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64406" y="164710"/>
            <a:ext cx="4391191" cy="1325563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Magik i Dzień Dziecka</a:t>
            </a:r>
          </a:p>
        </p:txBody>
      </p:sp>
      <p:pic>
        <p:nvPicPr>
          <p:cNvPr id="8" name="Obraz 7" descr="Obraz zawierający na wolnym powietrzu, niebo, plac zabaw, zjeżdżalnia&#10;&#10;Opis wygenerowany automatycznie">
            <a:extLst>
              <a:ext uri="{FF2B5EF4-FFF2-40B4-BE49-F238E27FC236}">
                <a16:creationId xmlns:a16="http://schemas.microsoft.com/office/drawing/2014/main" id="{4E75DECA-5487-D30F-6A60-F91B697E2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997" y="57569"/>
            <a:ext cx="4416191" cy="5888255"/>
          </a:xfrm>
          <a:prstGeom prst="rect">
            <a:avLst/>
          </a:prstGeom>
        </p:spPr>
      </p:pic>
      <p:pic>
        <p:nvPicPr>
          <p:cNvPr id="10" name="Obraz 9" descr="Obraz zawierający ubrania, plac zabaw, Dmuchany, na wolnym powietrzu&#10;&#10;Opis wygenerowany automatycznie">
            <a:extLst>
              <a:ext uri="{FF2B5EF4-FFF2-40B4-BE49-F238E27FC236}">
                <a16:creationId xmlns:a16="http://schemas.microsoft.com/office/drawing/2014/main" id="{7129872A-56EC-4AF5-A3A0-32E62F65B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24" y="1345720"/>
            <a:ext cx="4043632" cy="5391509"/>
          </a:xfrm>
          <a:prstGeom prst="rect">
            <a:avLst/>
          </a:prstGeom>
        </p:spPr>
      </p:pic>
      <p:pic>
        <p:nvPicPr>
          <p:cNvPr id="12" name="Obraz 11" descr="Obraz zawierający w pomieszczeniu, ubrania, osoba, kobieta&#10;&#10;Opis wygenerowany automatycznie">
            <a:extLst>
              <a:ext uri="{FF2B5EF4-FFF2-40B4-BE49-F238E27FC236}">
                <a16:creationId xmlns:a16="http://schemas.microsoft.com/office/drawing/2014/main" id="{3F9EB9FF-F587-2FB6-B81F-05BB798EE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537" y="992036"/>
            <a:ext cx="7533736" cy="56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1E21D56-0832-8215-6C93-2B00908C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26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276D7AEB-337D-D0AB-0C8E-B74C5ABC9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174836" y="221158"/>
            <a:ext cx="4788745" cy="1325563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matematyczne</a:t>
            </a:r>
          </a:p>
        </p:txBody>
      </p:sp>
      <p:pic>
        <p:nvPicPr>
          <p:cNvPr id="6" name="Obraz 5" descr="Obraz zawierający w pomieszczeniu, ubrania, dziewczyna, Sztuka dziecięca&#10;&#10;Opis wygenerowany automatycznie">
            <a:extLst>
              <a:ext uri="{FF2B5EF4-FFF2-40B4-BE49-F238E27FC236}">
                <a16:creationId xmlns:a16="http://schemas.microsoft.com/office/drawing/2014/main" id="{B80CBFCB-3347-9225-FB7B-05C1EA5ED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0" y="1501476"/>
            <a:ext cx="3894466" cy="5192622"/>
          </a:xfrm>
          <a:prstGeom prst="rect">
            <a:avLst/>
          </a:prstGeom>
        </p:spPr>
      </p:pic>
      <p:pic>
        <p:nvPicPr>
          <p:cNvPr id="8" name="Obraz 7" descr="Obraz zawierający małe dziecko, ubrania, Sztuka dziecięca, dziecko&#10;&#10;Opis wygenerowany automatycznie">
            <a:extLst>
              <a:ext uri="{FF2B5EF4-FFF2-40B4-BE49-F238E27FC236}">
                <a16:creationId xmlns:a16="http://schemas.microsoft.com/office/drawing/2014/main" id="{91C377BE-4641-AA2A-6959-46C650226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563" y="102243"/>
            <a:ext cx="4057527" cy="5410036"/>
          </a:xfrm>
          <a:prstGeom prst="rect">
            <a:avLst/>
          </a:prstGeom>
        </p:spPr>
      </p:pic>
      <p:pic>
        <p:nvPicPr>
          <p:cNvPr id="12" name="Obraz 11" descr="Obraz zawierający w pomieszczeniu, Sztuka dziecięca, osoba, małe dziecko&#10;&#10;Opis wygenerowany automatycznie">
            <a:extLst>
              <a:ext uri="{FF2B5EF4-FFF2-40B4-BE49-F238E27FC236}">
                <a16:creationId xmlns:a16="http://schemas.microsoft.com/office/drawing/2014/main" id="{D3D16E79-E3C2-A0FA-4566-FB3E3FF65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161" y="974055"/>
            <a:ext cx="4016188" cy="535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2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507558BC-D55B-06D6-43AA-D08D6190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27</a:t>
            </a:fld>
            <a:endParaRPr lang="pl-PL" noProof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115D7A00-0417-B879-7627-6438925D6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56419"/>
            <a:ext cx="3571336" cy="2237291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wdrożeniu programu adaptacyjnego 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„Jestem Przedszkolakiem”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l-PL" dirty="0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8BCB3E46-9F3F-02E7-2C5B-87D82110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92754" y="3084356"/>
            <a:ext cx="3890555" cy="1091949"/>
          </a:xfrm>
        </p:spPr>
        <p:txBody>
          <a:bodyPr>
            <a:no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Dziecko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BECDF97-B925-76A1-A629-036840E8FD73}"/>
              </a:ext>
            </a:extLst>
          </p:cNvPr>
          <p:cNvSpPr txBox="1"/>
          <p:nvPr/>
        </p:nvSpPr>
        <p:spPr>
          <a:xfrm>
            <a:off x="4056708" y="0"/>
            <a:ext cx="791042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potrafi przezwyciężyć lęk i obawy przed zmianą środowiska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potrafi uczestniczyć w życiu grupy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potrafi z zaufaniem zwracać się o pomoc do nauczycieli i pracowników przedszkola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potrafi zrozumieć, że pobyt w przedszkolu jest czasowy i zawsze kończy się powrotem do domu z rodzicami/ opiekunami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potrafi </a:t>
            </a:r>
            <a:r>
              <a:rPr lang="pl-PL" sz="2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poruszać się w pomieszczeniach , </a:t>
            </a:r>
            <a:r>
              <a:rPr lang="pl-PL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których przebywają podczas pobytu w przedszkolu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potrafi samodzielnie umyć ręce, buzię, korzystają z toalety, rozbierają i ubierają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samodzielnie je, potrafi powiedzieć, że coś mu smakuje, potrafi poprosić o dokładkę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potrafi bawić się samo, nawiązuje kontakty w zabawie z innymi dziećmi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77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B8B90B2-4131-B4E1-59FE-82CC2AA4E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28</a:t>
            </a:fld>
            <a:endParaRPr lang="pl-PL" noProof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746275B7-3D77-44CA-3982-60588AE7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147430" y="2566770"/>
            <a:ext cx="3890555" cy="1091949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Rodzic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E66DF19-7024-5453-1E5B-17C4CC77E002}"/>
              </a:ext>
            </a:extLst>
          </p:cNvPr>
          <p:cNvSpPr txBox="1"/>
          <p:nvPr/>
        </p:nvSpPr>
        <p:spPr>
          <a:xfrm>
            <a:off x="4270075" y="104266"/>
            <a:ext cx="78241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poczucie bezpieczeństwa o swoje dziecko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 nauczycielki oraz personel przedszkola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 pomieszczenia, w których będzie przebywać dziecko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współpracuje z przedszkolem – zna cele i zadania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wie w co wyposażyć dziecko do przedszkola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Rozumie znaczenie samoobsługi i samodzielności dziecka, jako warunków lepszej adaptacji dziecka w środowisku przedszkolnym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Obserwuje swoje dziecko na tle rówieśników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 jakie trudności musi pokonać jego dziecko i w jaki sposób mu pomóc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nawiazuje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aktywna współpracę z przedszkolem</a:t>
            </a:r>
          </a:p>
        </p:txBody>
      </p:sp>
    </p:spTree>
    <p:extLst>
      <p:ext uri="{BB962C8B-B14F-4D97-AF65-F5344CB8AC3E}">
        <p14:creationId xmlns:p14="http://schemas.microsoft.com/office/powerpoint/2010/main" val="16040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699847" y="854505"/>
            <a:ext cx="3960711" cy="1061509"/>
          </a:xfrm>
        </p:spPr>
        <p:txBody>
          <a:bodyPr rtlCol="0"/>
          <a:lstStyle/>
          <a:p>
            <a:pPr rtl="0"/>
            <a:r>
              <a:rPr lang="pl-PL" dirty="0"/>
              <a:t>Dziękujemy!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BBA99204-4140-0457-558D-45983920B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610" y="4473938"/>
            <a:ext cx="3470287" cy="1288252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Grupa Krasnale</a:t>
            </a:r>
          </a:p>
        </p:txBody>
      </p:sp>
      <p:pic>
        <p:nvPicPr>
          <p:cNvPr id="22" name="Obraz 21" descr="Obraz zawierający zabawka, figurka, Animacja, uśmiech&#10;&#10;Opis wygenerowany automatycznie">
            <a:extLst>
              <a:ext uri="{FF2B5EF4-FFF2-40B4-BE49-F238E27FC236}">
                <a16:creationId xmlns:a16="http://schemas.microsoft.com/office/drawing/2014/main" id="{61106FBC-7CDA-6C66-95E3-501F32132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597215" y="1846051"/>
            <a:ext cx="8073175" cy="336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A62390B-D021-E5A3-064F-B9D1E5FB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3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014C370-0015-687E-EB35-880E0386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1560" y="871185"/>
            <a:ext cx="4790631" cy="1046267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Metody pracy wykorzystywane podczas realizacji programu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2A07252-B46F-3D7D-FC92-E1BFFA2D0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593" y="3026665"/>
            <a:ext cx="7844925" cy="3017519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Elementy metody Pedagogiki zabawy – ułatwiające integracje grupy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Elementy metody Ruchu Rozwijającego W. </a:t>
            </a:r>
            <a:r>
              <a:rPr lang="pl-PL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Scherborne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23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6CC2A6B-6A4C-CA9F-3D4B-4A1DCA388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4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2F68188-CC52-550F-40F8-622A24D17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00635" y="1027844"/>
            <a:ext cx="4569322" cy="700842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Zadania programu adaptacyjnego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2025B78-89BA-574F-4F0F-EFF99580A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3904" y="2642616"/>
            <a:ext cx="8101583" cy="378561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Skrócenie okresu adaptacji dzieci 3 letnich do przedszkola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Ułatwienie dzieciom przekroczenia progu dom – przedszkole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Przedstawienie dzieciom odpoczynku jako coś atrakcyjnego, łączenie leżakowania z czytaniem bajek, słuchaniem bajek i muzyki relaksacyjnej itp.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nawiązanie relacji z rodzicami, która ma ułatwić dalszą współpracę.</a:t>
            </a:r>
          </a:p>
        </p:txBody>
      </p:sp>
    </p:spTree>
    <p:extLst>
      <p:ext uri="{BB962C8B-B14F-4D97-AF65-F5344CB8AC3E}">
        <p14:creationId xmlns:p14="http://schemas.microsoft.com/office/powerpoint/2010/main" val="348084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DE1F529-5417-9BE1-A105-DF72AC40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5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0258D5B4-C676-E601-DB81-E2325D45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217906" y="1032180"/>
            <a:ext cx="4652277" cy="700842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Integrujemy się poprzez: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9283938-3C14-2D87-D204-0890B6A6B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4539" y="2971801"/>
            <a:ext cx="7319700" cy="327355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Tańce integracyjne (KLANZA)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Zabawy naśladowcze, opowieści ruchowe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Opowiadania, bajki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Techniki relaksacyjne, zabawy dydaktyczne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Zabawy organizowane i spontaniczne,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Spotkania poznawcze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Twórczość plastyczna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972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Pierwsze dni w przedszkolu</a:t>
            </a:r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pl-PL" smtClean="0"/>
              <a:pPr rtl="0"/>
              <a:t>6</a:t>
            </a:fld>
            <a:endParaRPr lang="pl-PL"/>
          </a:p>
        </p:txBody>
      </p:sp>
      <p:pic>
        <p:nvPicPr>
          <p:cNvPr id="6" name="Symbol zastępczy obrazu 5" descr="Obraz zawierający ubrania, w pomieszczeniu, Ludzka twarz, małe dziecko&#10;&#10;Opis wygenerowany automatycznie">
            <a:extLst>
              <a:ext uri="{FF2B5EF4-FFF2-40B4-BE49-F238E27FC236}">
                <a16:creationId xmlns:a16="http://schemas.microsoft.com/office/drawing/2014/main" id="{77126CE5-D7BA-9BBF-7195-9225E91D72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459" b="4459"/>
          <a:stretch>
            <a:fillRect/>
          </a:stretch>
        </p:blipFill>
        <p:spPr>
          <a:xfrm>
            <a:off x="3314240" y="790952"/>
            <a:ext cx="8877760" cy="6064783"/>
          </a:xfr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az 34" descr="Obraz zawierający ubrania, w pomieszczeniu, osoba, małe dziecko&#10;&#10;Opis wygenerowany automatycznie">
            <a:extLst>
              <a:ext uri="{FF2B5EF4-FFF2-40B4-BE49-F238E27FC236}">
                <a16:creationId xmlns:a16="http://schemas.microsoft.com/office/drawing/2014/main" id="{E65544B3-B748-A1E1-E2D4-515E59F50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180" y="3857124"/>
            <a:ext cx="4001168" cy="3000876"/>
          </a:xfrm>
          <a:prstGeom prst="rect">
            <a:avLst/>
          </a:prstGeom>
        </p:spPr>
      </p:pic>
      <p:pic>
        <p:nvPicPr>
          <p:cNvPr id="33" name="Obraz 32" descr="Obraz zawierający ubrania, małe dziecko, w pomieszczeniu, osoba&#10;&#10;Opis wygenerowany automatycznie">
            <a:extLst>
              <a:ext uri="{FF2B5EF4-FFF2-40B4-BE49-F238E27FC236}">
                <a16:creationId xmlns:a16="http://schemas.microsoft.com/office/drawing/2014/main" id="{F5610361-EAF2-7C38-A95D-722966950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409" y="91105"/>
            <a:ext cx="4851705" cy="3638779"/>
          </a:xfrm>
          <a:prstGeom prst="rect">
            <a:avLst/>
          </a:prstGeom>
        </p:spPr>
      </p:pic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83310ED4-25BA-7179-B3DF-EB1018CEA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pl-PL" noProof="0" smtClean="0"/>
              <a:pPr rtl="0">
                <a:spcAft>
                  <a:spcPts val="600"/>
                </a:spcAft>
              </a:pPr>
              <a:t>7</a:t>
            </a:fld>
            <a:endParaRPr lang="pl-PL" noProof="0"/>
          </a:p>
        </p:txBody>
      </p:sp>
      <p:pic>
        <p:nvPicPr>
          <p:cNvPr id="25" name="Symbol zastępczy obrazu 24" descr="Obraz zawierający w pomieszczeniu, ubrania, chłopiec, Ludzka twarz&#10;&#10;Opis wygenerowany automatycznie">
            <a:extLst>
              <a:ext uri="{FF2B5EF4-FFF2-40B4-BE49-F238E27FC236}">
                <a16:creationId xmlns:a16="http://schemas.microsoft.com/office/drawing/2014/main" id="{2363FBAA-E8FE-1A0B-FD6F-EBDBC175A2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96" r="12096"/>
          <a:stretch>
            <a:fillRect/>
          </a:stretch>
        </p:blipFill>
        <p:spPr>
          <a:xfrm rot="947421">
            <a:off x="444294" y="269454"/>
            <a:ext cx="3841017" cy="3798100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8FE00CE-1687-35B5-6C87-8AC2AD0B7F40}"/>
              </a:ext>
            </a:extLst>
          </p:cNvPr>
          <p:cNvSpPr>
            <a:spLocks/>
          </p:cNvSpPr>
          <p:nvPr/>
        </p:nvSpPr>
        <p:spPr>
          <a:xfrm>
            <a:off x="11746212" y="4584650"/>
            <a:ext cx="452780" cy="257134"/>
          </a:xfrm>
          <a:prstGeom prst="rect">
            <a:avLst/>
          </a:prstGeom>
        </p:spPr>
        <p:txBody>
          <a:bodyPr/>
          <a:lstStyle/>
          <a:p>
            <a:pPr defTabSz="640080">
              <a:spcAft>
                <a:spcPts val="600"/>
              </a:spcAft>
            </a:pPr>
            <a:fld id="{98C0CDE5-970C-4CC4-BF43-0DA127E73E82}" type="slidenum">
              <a:rPr lang="pl-PL" sz="12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640080">
                <a:spcAft>
                  <a:spcPts val="600"/>
                </a:spcAft>
              </a:pPr>
              <a:t>7</a:t>
            </a:fld>
            <a:endParaRPr lang="pl-PL" noProof="0"/>
          </a:p>
        </p:txBody>
      </p:sp>
      <p:pic>
        <p:nvPicPr>
          <p:cNvPr id="27" name="Symbol zastępczy obrazu 26" descr="Obraz zawierający ubrania, w pomieszczeniu, meble, stół&#10;&#10;Opis wygenerowany automatycznie">
            <a:extLst>
              <a:ext uri="{FF2B5EF4-FFF2-40B4-BE49-F238E27FC236}">
                <a16:creationId xmlns:a16="http://schemas.microsoft.com/office/drawing/2014/main" id="{0699AB0D-57F1-3389-B781-720C15A987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96" r="12096"/>
          <a:stretch>
            <a:fillRect/>
          </a:stretch>
        </p:blipFill>
        <p:spPr>
          <a:xfrm rot="20474289">
            <a:off x="8181164" y="2872384"/>
            <a:ext cx="3547900" cy="35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3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9AE0966-260F-7822-4000-300B5CF8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8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672A6B2B-9FF2-56C1-287E-4BA0416C6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33599" y="327059"/>
            <a:ext cx="4391191" cy="1325563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Pasowanie na Przedszkolaka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2DE5CDC-9F41-4013-6363-08D0D8AC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992" y="320047"/>
            <a:ext cx="8497817" cy="637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3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312D8B6-1923-957F-A033-014C6C25F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9178">
            <a:off x="5277764" y="2956819"/>
            <a:ext cx="4450080" cy="3337560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9AE0966-260F-7822-4000-300B5CF8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pl-PL" noProof="0" smtClean="0"/>
              <a:t>9</a:t>
            </a:fld>
            <a:endParaRPr lang="pl-PL" noProof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672A6B2B-9FF2-56C1-287E-4BA0416C6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33599" y="327059"/>
            <a:ext cx="4391191" cy="1325563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Dzień Pluszowego Misia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55261A9-F8D4-7838-E5DA-94F7EC421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804" y="181938"/>
            <a:ext cx="4207496" cy="315562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068B416-8D79-5717-B56E-6DA43C79D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91" y="2432939"/>
            <a:ext cx="4915819" cy="36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1209361_TF66931380_Win32" id="{1665430D-79FF-4568-B40B-3FB6779F0A29}" vid="{50AA1958-12B3-46BE-8893-11E14AE85992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{3206423B-7C9A-4AF6-B8F9-2ADFE5E6F221}tf66931380_win32</Template>
  <TotalTime>7073</TotalTime>
  <Words>408</Words>
  <Application>Microsoft Office PowerPoint</Application>
  <PresentationFormat>Panoramiczny</PresentationFormat>
  <Paragraphs>99</Paragraphs>
  <Slides>29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6" baseType="lpstr">
      <vt:lpstr>Arial</vt:lpstr>
      <vt:lpstr>Calibri</vt:lpstr>
      <vt:lpstr>Comic Sans MS</vt:lpstr>
      <vt:lpstr>Franklin Gothic Book</vt:lpstr>
      <vt:lpstr>Times New Roman</vt:lpstr>
      <vt:lpstr>Wingdings</vt:lpstr>
      <vt:lpstr>Motyw pakietu Office</vt:lpstr>
      <vt:lpstr>„Jestem przedszkolakiem”</vt:lpstr>
      <vt:lpstr>Cele główne</vt:lpstr>
      <vt:lpstr>Metody pracy wykorzystywane podczas realizacji programu</vt:lpstr>
      <vt:lpstr>Zadania programu adaptacyjnego</vt:lpstr>
      <vt:lpstr>Integrujemy się poprzez: </vt:lpstr>
      <vt:lpstr>Pierwsze dni w przedszkolu</vt:lpstr>
      <vt:lpstr>Prezentacja programu PowerPoint</vt:lpstr>
      <vt:lpstr>Pasowanie na Przedszkolaka </vt:lpstr>
      <vt:lpstr>Dzień Pluszowego Misia</vt:lpstr>
      <vt:lpstr>Spotkanie z Mikołajem</vt:lpstr>
      <vt:lpstr>Bal karnawałowy</vt:lpstr>
      <vt:lpstr>Prezentacja programu PowerPoint</vt:lpstr>
      <vt:lpstr>Urodzinki w przedszkolu</vt:lpstr>
      <vt:lpstr>Prezentacja programu PowerPoint</vt:lpstr>
      <vt:lpstr>Tropienie Zajączka</vt:lpstr>
      <vt:lpstr>Zabawy w ogrodzie przedszkolnym</vt:lpstr>
      <vt:lpstr>Prezentacja programu PowerPoint</vt:lpstr>
      <vt:lpstr>Dzień kolorowej skarpetki</vt:lpstr>
      <vt:lpstr>Staś w konkursie piosenki DoReMi</vt:lpstr>
      <vt:lpstr>Zajęcia otwarte z rodzicami</vt:lpstr>
      <vt:lpstr>Dzień Pszczoły</vt:lpstr>
      <vt:lpstr>Prezentacja programu PowerPoint</vt:lpstr>
      <vt:lpstr>Spotkanie ze    strażakami</vt:lpstr>
      <vt:lpstr>Piknik</vt:lpstr>
      <vt:lpstr>Magik i Dzień Dziecka</vt:lpstr>
      <vt:lpstr>Zajęcia matematyczne</vt:lpstr>
      <vt:lpstr>Dziecko</vt:lpstr>
      <vt:lpstr>Rodzic</vt:lpstr>
      <vt:lpstr>Dziękujemy!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„Jestem przedszkolakiem”</dc:title>
  <dc:creator>Magda F.</dc:creator>
  <cp:lastModifiedBy>Asus</cp:lastModifiedBy>
  <cp:revision>12</cp:revision>
  <dcterms:created xsi:type="dcterms:W3CDTF">2024-06-04T16:21:08Z</dcterms:created>
  <dcterms:modified xsi:type="dcterms:W3CDTF">2024-06-13T08:46:31Z</dcterms:modified>
</cp:coreProperties>
</file>